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sldIdLst>
    <p:sldId id="2843" r:id="rId5"/>
    <p:sldId id="2850" r:id="rId6"/>
    <p:sldId id="391" r:id="rId7"/>
    <p:sldId id="2852" r:id="rId8"/>
    <p:sldId id="2849" r:id="rId9"/>
    <p:sldId id="2838" r:id="rId10"/>
    <p:sldId id="2848" r:id="rId11"/>
    <p:sldId id="2851" r:id="rId12"/>
    <p:sldId id="285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ton, Laura - FPAC-BC, Scarborough, ME" initials="MLFBSM" lastIdx="2" clrIdx="0">
    <p:extLst>
      <p:ext uri="{19B8F6BF-5375-455C-9EA6-DF929625EA0E}">
        <p15:presenceInfo xmlns:p15="http://schemas.microsoft.com/office/powerpoint/2012/main" userId="S::laura.morton@usda.gov::3f3dba51-8d64-43a7-bd5a-8866aed91fa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32B75"/>
    <a:srgbClr val="50A8BF"/>
    <a:srgbClr val="A4C945"/>
    <a:srgbClr val="F5CD2A"/>
    <a:srgbClr val="7B5740"/>
    <a:srgbClr val="58595B"/>
    <a:srgbClr val="583300"/>
    <a:srgbClr val="C0C0C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0B6C55-387B-49E0-9AD9-CFF9CD1484E5}" v="1304" dt="2023-02-16T18:54:50.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21" autoAdjust="0"/>
  </p:normalViewPr>
  <p:slideViewPr>
    <p:cSldViewPr snapToGrid="0">
      <p:cViewPr varScale="1">
        <p:scale>
          <a:sx n="93" d="100"/>
          <a:sy n="93" d="100"/>
        </p:scale>
        <p:origin x="5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BD48D8-A204-485F-BEEC-AADBD18CE703}"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B7C76B-A920-4786-957E-AB598E3634C3}" type="slidenum">
              <a:rPr lang="en-US" smtClean="0"/>
              <a:t>‹#›</a:t>
            </a:fld>
            <a:endParaRPr lang="en-US"/>
          </a:p>
        </p:txBody>
      </p:sp>
    </p:spTree>
    <p:extLst>
      <p:ext uri="{BB962C8B-B14F-4D97-AF65-F5344CB8AC3E}">
        <p14:creationId xmlns:p14="http://schemas.microsoft.com/office/powerpoint/2010/main" val="4154839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ecision_tree_learn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0" algn="l">
              <a:spcBef>
                <a:spcPts val="0"/>
              </a:spcBef>
              <a:spcAft>
                <a:spcPts val="0"/>
              </a:spcAft>
              <a:buFont typeface="Arial" panose="020B0604020202020204" pitchFamily="34" charset="0"/>
              <a:buNone/>
            </a:pPr>
            <a:r>
              <a:rPr lang="en-US" sz="1800" dirty="0">
                <a:effectLst/>
                <a:latin typeface="Georgia" panose="02040502050405020303" pitchFamily="18" charset="0"/>
              </a:rPr>
              <a:t>Hi for those that don’t know me my name is Jason Nemecek, National Soil Data Applications Scientist. One of my roles is to help get more soil data that Kyle just described; interconnected with CD and CART. </a:t>
            </a:r>
          </a:p>
          <a:p>
            <a:pPr marL="342900" marR="0" indent="0" algn="l">
              <a:spcBef>
                <a:spcPts val="0"/>
              </a:spcBef>
              <a:spcAft>
                <a:spcPts val="0"/>
              </a:spcAft>
              <a:buFont typeface="Arial" panose="020B0604020202020204" pitchFamily="34" charset="0"/>
              <a:buNone/>
            </a:pPr>
            <a:endParaRPr lang="en-US" sz="1800" dirty="0">
              <a:effectLst/>
              <a:latin typeface="Georgia" panose="02040502050405020303" pitchFamily="18" charset="0"/>
            </a:endParaRPr>
          </a:p>
          <a:p>
            <a:pPr marL="3429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Calibri" panose="020F0502020204030204" pitchFamily="34" charset="0"/>
              </a:rPr>
              <a:t>I have worked with the CD/CART teams for years as the key point of contact and representative for SPSD. My role is the  </a:t>
            </a:r>
            <a:r>
              <a:rPr lang="en-US" sz="1800" b="1" i="1" dirty="0">
                <a:effectLst/>
                <a:latin typeface="Calibri" panose="020F0502020204030204" pitchFamily="34" charset="0"/>
                <a:ea typeface="Calibri" panose="020F0502020204030204" pitchFamily="34" charset="0"/>
              </a:rPr>
              <a:t>National Technical Soil Leader for Conservation. </a:t>
            </a:r>
            <a:r>
              <a:rPr lang="en-US" sz="1800" b="0" i="1" dirty="0">
                <a:effectLst/>
                <a:latin typeface="Calibri" panose="020F0502020204030204" pitchFamily="34" charset="0"/>
                <a:ea typeface="Calibri" panose="020F0502020204030204" pitchFamily="34" charset="0"/>
              </a:rPr>
              <a:t>I am </a:t>
            </a:r>
            <a:r>
              <a:rPr lang="en-US" sz="1800" b="0" dirty="0">
                <a:effectLst/>
                <a:latin typeface="Georgia" panose="02040502050405020303" pitchFamily="18" charset="0"/>
              </a:rPr>
              <a:t>responsible </a:t>
            </a:r>
            <a:r>
              <a:rPr lang="en-US" sz="1800" dirty="0">
                <a:effectLst/>
                <a:latin typeface="Georgia" panose="02040502050405020303" pitchFamily="18" charset="0"/>
              </a:rPr>
              <a:t>for providing national leadership, technical expertise, and coordination in the area of national soils information and application development. I Provided national technical and program oversight and leadership in the application and integration of new technology for the development and deployment of soil information applications and products.</a:t>
            </a:r>
            <a:endParaRPr lang="en-US" sz="1800" dirty="0">
              <a:effectLst/>
              <a:latin typeface="Calibri" panose="020F0502020204030204" pitchFamily="34" charset="0"/>
              <a:ea typeface="Calibri" panose="020F0502020204030204" pitchFamily="34" charset="0"/>
            </a:endParaRPr>
          </a:p>
          <a:p>
            <a:pPr marL="342900" marR="0" indent="0" algn="l">
              <a:spcBef>
                <a:spcPts val="0"/>
              </a:spcBef>
              <a:spcAft>
                <a:spcPts val="0"/>
              </a:spcAft>
              <a:buFont typeface="Arial" panose="020B0604020202020204" pitchFamily="34" charset="0"/>
              <a:buNone/>
            </a:pP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753BC894-B87F-4FFD-BD16-623017EDD44A}" type="slidenum">
              <a:rPr lang="en-US" smtClean="0"/>
              <a:t>1</a:t>
            </a:fld>
            <a:endParaRPr lang="en-US"/>
          </a:p>
        </p:txBody>
      </p:sp>
    </p:spTree>
    <p:extLst>
      <p:ext uri="{BB962C8B-B14F-4D97-AF65-F5344CB8AC3E}">
        <p14:creationId xmlns:p14="http://schemas.microsoft.com/office/powerpoint/2010/main" val="390916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a:solidFill>
                  <a:srgbClr val="211D1E"/>
                </a:solidFill>
                <a:latin typeface="Calibri" panose="020F0502020204030204" pitchFamily="34" charset="0"/>
              </a:rPr>
              <a:t>Building a model is like building a cake.  </a:t>
            </a:r>
          </a:p>
          <a:p>
            <a:endParaRPr lang="en-US" sz="1800" b="0" i="0" u="none" strike="noStrike" baseline="0">
              <a:solidFill>
                <a:srgbClr val="211D1E"/>
              </a:solidFill>
              <a:latin typeface="Calibri" panose="020F0502020204030204" pitchFamily="34" charset="0"/>
            </a:endParaRPr>
          </a:p>
          <a:p>
            <a:r>
              <a:rPr lang="en-US" sz="1800" b="0" i="0" u="none" strike="noStrike" baseline="0">
                <a:solidFill>
                  <a:srgbClr val="211D1E"/>
                </a:solidFill>
                <a:latin typeface="Calibri" panose="020F0502020204030204" pitchFamily="34" charset="0"/>
              </a:rPr>
              <a:t>Let’s imagine you’re setting up a bakery specializing in making cakes. The fresh flour represents official soils data (one important ingredient); the finished cakes represent soil interpretations or model. If the cake turns out tasting poorly, you wouldn’t change the fresh flour, you’d first look at changing the overall recipe instead. The fresh flour is the raw material, or base that holds the cake together; one important ingredient of the recipe. Similarly, current official soils data is the base ingredient to making a good, solid interpretation. If you are developing interpretations, one thing to keep in mind is your model might not turn out as desired the first time. You might need to modify the model several times to get desired results and calibrate it from actual data. The fresh flour (or official soils data) is all-purpose, having many uses for different interpretations and fields. Using fresh flour, or the most updated, official soils data correctly, makes a big difference in the quality of your baking creation or soils interpretation. Like a</a:t>
            </a:r>
            <a:r>
              <a:rPr lang="en-US" sz="2800"/>
              <a:t>ll models require ground truthing. </a:t>
            </a:r>
            <a:endParaRPr lang="en-US"/>
          </a:p>
        </p:txBody>
      </p:sp>
      <p:sp>
        <p:nvSpPr>
          <p:cNvPr id="4" name="Slide Number Placeholder 3"/>
          <p:cNvSpPr>
            <a:spLocks noGrp="1"/>
          </p:cNvSpPr>
          <p:nvPr>
            <p:ph type="sldNum" sz="quarter" idx="5"/>
          </p:nvPr>
        </p:nvSpPr>
        <p:spPr/>
        <p:txBody>
          <a:bodyPr/>
          <a:lstStyle/>
          <a:p>
            <a:fld id="{76B7C76B-A920-4786-957E-AB598E3634C3}" type="slidenum">
              <a:rPr lang="en-US" smtClean="0"/>
              <a:t>2</a:t>
            </a:fld>
            <a:endParaRPr lang="en-US"/>
          </a:p>
        </p:txBody>
      </p:sp>
    </p:spTree>
    <p:extLst>
      <p:ext uri="{BB962C8B-B14F-4D97-AF65-F5344CB8AC3E}">
        <p14:creationId xmlns:p14="http://schemas.microsoft.com/office/powerpoint/2010/main" val="210372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pyramid shows how we can take raw data (the flour) and build it into visualizations like maps. The scientists also need tools and an environment that support developing models to help them make the data come alive.</a:t>
            </a:r>
          </a:p>
          <a:p>
            <a:endParaRPr lang="en-US"/>
          </a:p>
          <a:p>
            <a:r>
              <a:rPr lang="en-US"/>
              <a:t>A user must understand the data and know how to aggregate to get the best out of the data. The beautiful thing is once everything is said and done the model works at the detailed level and the result is helpful and accurate. That detailed understanding allows the modeler to properly aggregate and manipulate the data to get the best out of it. The iterative process a modeler goes through is somewhat a work of art </a:t>
            </a:r>
          </a:p>
          <a:p>
            <a:endParaRPr lang="en-US"/>
          </a:p>
          <a:p>
            <a:r>
              <a:rPr lang="en-US"/>
              <a:t>End</a:t>
            </a:r>
          </a:p>
          <a:p>
            <a:r>
              <a:rPr lang="en-US"/>
              <a:t>Understanding and considering the limitations of the data is critical. The model is limited by the most limited dataset. If one of the datasets scale or resolution is 1:250,000 meters. Our model is going to be limited to what we can and can’t predict or inform. Another limit is metadata – if there is no metadata the data is not that usable since no one can tell what it is. The metadata represents the scientific process of using the data so it can be validated and replicated by peers –just like the scientific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Additional Notes not in Talk: WORK OF ART</a:t>
            </a:r>
          </a:p>
          <a:p>
            <a:r>
              <a:rPr lang="en-US"/>
              <a:t>There is so much value in well-understood raw data and combining it correctly to tell a story that users can understand and use for predictive analysis and decisions.  The limits in the raw data and the understanding of the raw data will limit how far the model can go. </a:t>
            </a:r>
          </a:p>
          <a:p>
            <a:pPr>
              <a:lnSpc>
                <a:spcPct val="80000"/>
              </a:lnSpc>
            </a:pPr>
            <a:r>
              <a:rPr lang="en-US" altLang="en-US" sz="1200"/>
              <a:t>Scale - Differs from reality only in size</a:t>
            </a:r>
          </a:p>
          <a:p>
            <a:pPr lvl="1">
              <a:lnSpc>
                <a:spcPct val="80000"/>
              </a:lnSpc>
            </a:pPr>
            <a:r>
              <a:rPr lang="en-US" altLang="en-US" sz="1200"/>
              <a:t>Iconic - Miniature copies of reality</a:t>
            </a:r>
          </a:p>
          <a:p>
            <a:pPr lvl="1">
              <a:lnSpc>
                <a:spcPct val="80000"/>
              </a:lnSpc>
            </a:pPr>
            <a:r>
              <a:rPr lang="en-US" altLang="en-US" sz="1200"/>
              <a:t>Analog - Alter size, some properties - model with clay</a:t>
            </a:r>
          </a:p>
          <a:p>
            <a:pPr>
              <a:lnSpc>
                <a:spcPct val="80000"/>
              </a:lnSpc>
            </a:pPr>
            <a:r>
              <a:rPr lang="en-US" altLang="en-US" sz="1200"/>
              <a:t>Conceptual -- Diagrammatic process model</a:t>
            </a:r>
          </a:p>
          <a:p>
            <a:pPr lvl="1">
              <a:lnSpc>
                <a:spcPct val="80000"/>
              </a:lnSpc>
            </a:pPr>
            <a:r>
              <a:rPr lang="en-US" altLang="en-US" sz="1200"/>
              <a:t>Usually with boxes and arrows, i.e., flowchart</a:t>
            </a:r>
          </a:p>
          <a:p>
            <a:pPr>
              <a:lnSpc>
                <a:spcPct val="80000"/>
              </a:lnSpc>
            </a:pPr>
            <a:r>
              <a:rPr lang="en-US" altLang="en-US" sz="1200"/>
              <a:t>Mathematical - Allows prediction</a:t>
            </a:r>
          </a:p>
          <a:p>
            <a:pPr lvl="1">
              <a:lnSpc>
                <a:spcPct val="80000"/>
              </a:lnSpc>
            </a:pPr>
            <a:r>
              <a:rPr lang="en-US" altLang="en-US" sz="1200"/>
              <a:t>Probabilistic - Assumes components are related in random fashion -Subject to chance, express initial assumptions as set of probabilities and use probability theory.</a:t>
            </a:r>
          </a:p>
          <a:p>
            <a:pPr lvl="1">
              <a:lnSpc>
                <a:spcPct val="80000"/>
              </a:lnSpc>
            </a:pPr>
            <a:r>
              <a:rPr lang="en-US" altLang="en-US" sz="1200"/>
              <a:t>Deterministic - Behavior controlled by natural laws.</a:t>
            </a:r>
          </a:p>
          <a:p>
            <a:pPr marL="0" marR="0" lvl="0" indent="0" algn="l" defTabSz="914400" rtl="0" eaLnBrk="1" fontAlgn="auto" latinLnBrk="0" hangingPunct="1">
              <a:lnSpc>
                <a:spcPct val="80000"/>
              </a:lnSpc>
              <a:spcBef>
                <a:spcPts val="0"/>
              </a:spcBef>
              <a:spcAft>
                <a:spcPts val="0"/>
              </a:spcAft>
              <a:buClrTx/>
              <a:buSzTx/>
              <a:buFontTx/>
              <a:buNone/>
              <a:tabLst/>
              <a:defRPr/>
            </a:pPr>
            <a:r>
              <a:rPr lang="en-US" altLang="en-US" sz="1200"/>
              <a:t>Types of Models: </a:t>
            </a:r>
            <a:r>
              <a:rPr lang="en-US" sz="1800">
                <a:solidFill>
                  <a:srgbClr val="1F497D"/>
                </a:solidFill>
                <a:effectLst/>
                <a:latin typeface="Times New Roman" panose="02020603050405020304" pitchFamily="18" charset="0"/>
              </a:rPr>
              <a:t>Multiple linear regression (MLR),  Regression tree (RT), Random Forest (RF), rule-based RK etc. Kriging, Fuzzy Logic.</a:t>
            </a:r>
          </a:p>
          <a:p>
            <a:pPr marL="0" marR="0" lvl="0" indent="0" algn="l" defTabSz="914400" rtl="0" eaLnBrk="1" fontAlgn="auto" latinLnBrk="0" hangingPunct="1">
              <a:lnSpc>
                <a:spcPct val="80000"/>
              </a:lnSpc>
              <a:spcBef>
                <a:spcPts val="0"/>
              </a:spcBef>
              <a:spcAft>
                <a:spcPts val="0"/>
              </a:spcAft>
              <a:buClrTx/>
              <a:buSzTx/>
              <a:buFontTx/>
              <a:buNone/>
              <a:tabLst/>
              <a:defRPr/>
            </a:pPr>
            <a:endParaRPr lang="en-US" sz="1800">
              <a:solidFill>
                <a:srgbClr val="1F497D"/>
              </a:solidFill>
              <a:effectLst/>
              <a:latin typeface="Times New Roman" panose="02020603050405020304" pitchFamily="18"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lang="en-US" sz="1800">
                <a:solidFill>
                  <a:srgbClr val="1F497D"/>
                </a:solidFill>
                <a:effectLst/>
                <a:latin typeface="Times New Roman" panose="02020603050405020304" pitchFamily="18" charset="0"/>
              </a:rPr>
              <a:t>Extra notes: Just for background </a:t>
            </a:r>
            <a:r>
              <a:rPr lang="en-US" sz="2800" b="0" i="0">
                <a:solidFill>
                  <a:srgbClr val="202124"/>
                </a:solidFill>
                <a:effectLst/>
                <a:latin typeface="Roboto" panose="02000000000000000000" pitchFamily="2" charset="0"/>
              </a:rPr>
              <a:t>Multiple linear regression is </a:t>
            </a:r>
            <a:r>
              <a:rPr lang="en-US" sz="2800" b="1" i="0">
                <a:solidFill>
                  <a:srgbClr val="202124"/>
                </a:solidFill>
                <a:effectLst/>
                <a:latin typeface="Roboto" panose="02000000000000000000" pitchFamily="2" charset="0"/>
              </a:rPr>
              <a:t>a regression model that estimates the relationship between a quantitative dependent variable and two or more independent variables using a straight line</a:t>
            </a:r>
            <a:r>
              <a:rPr lang="en-US" sz="2800" b="0" i="0">
                <a:solidFill>
                  <a:srgbClr val="202124"/>
                </a:solidFill>
                <a:effectLst/>
                <a:latin typeface="Roboto" panose="02000000000000000000" pitchFamily="2" charset="0"/>
              </a:rPr>
              <a:t>. </a:t>
            </a:r>
            <a:r>
              <a:rPr lang="en-US" sz="2800" b="0" i="0">
                <a:solidFill>
                  <a:srgbClr val="4D5156"/>
                </a:solidFill>
                <a:effectLst/>
                <a:latin typeface="Roboto" panose="02000000000000000000" pitchFamily="2" charset="0"/>
              </a:rPr>
              <a:t>The </a:t>
            </a:r>
            <a:r>
              <a:rPr lang="en-US" sz="2800" b="1" i="0">
                <a:solidFill>
                  <a:srgbClr val="5F6368"/>
                </a:solidFill>
                <a:effectLst/>
                <a:latin typeface="Roboto" panose="02000000000000000000" pitchFamily="2" charset="0"/>
              </a:rPr>
              <a:t>Regression Tree</a:t>
            </a:r>
            <a:r>
              <a:rPr lang="en-US" sz="2800" b="0" i="0">
                <a:solidFill>
                  <a:srgbClr val="4D5156"/>
                </a:solidFill>
                <a:effectLst/>
                <a:latin typeface="Roboto" panose="02000000000000000000" pitchFamily="2" charset="0"/>
              </a:rPr>
              <a:t> Algorithm can be used to find one model that results in good predictions for the new data. We can view the statistics and confusion matrices . </a:t>
            </a:r>
            <a:r>
              <a:rPr lang="en-US" sz="2800" b="1" i="0">
                <a:solidFill>
                  <a:srgbClr val="5F6368"/>
                </a:solidFill>
                <a:effectLst/>
                <a:latin typeface="Roboto" panose="02000000000000000000" pitchFamily="2" charset="0"/>
              </a:rPr>
              <a:t>Random forests</a:t>
            </a:r>
            <a:r>
              <a:rPr lang="en-US" sz="2800" b="0" i="0">
                <a:solidFill>
                  <a:srgbClr val="4D5156"/>
                </a:solidFill>
                <a:effectLst/>
                <a:latin typeface="Roboto" panose="02000000000000000000" pitchFamily="2" charset="0"/>
              </a:rPr>
              <a:t> or random </a:t>
            </a:r>
            <a:r>
              <a:rPr lang="en-US" sz="2800" b="1" i="0">
                <a:solidFill>
                  <a:srgbClr val="5F6368"/>
                </a:solidFill>
                <a:effectLst/>
                <a:latin typeface="Roboto" panose="02000000000000000000" pitchFamily="2" charset="0"/>
              </a:rPr>
              <a:t>decision forests</a:t>
            </a:r>
            <a:r>
              <a:rPr lang="en-US" sz="2800" b="0" i="0">
                <a:solidFill>
                  <a:srgbClr val="4D5156"/>
                </a:solidFill>
                <a:effectLst/>
                <a:latin typeface="Roboto" panose="02000000000000000000" pitchFamily="2" charset="0"/>
              </a:rPr>
              <a:t> is an ensemble learning method for classification, regression and other tasks that operates by constructing </a:t>
            </a:r>
            <a:r>
              <a:rPr lang="en-US" sz="2800" b="0" i="0">
                <a:solidFill>
                  <a:srgbClr val="202122"/>
                </a:solidFill>
                <a:effectLst/>
                <a:latin typeface="Arial" panose="020B0604020202020204" pitchFamily="34" charset="0"/>
              </a:rPr>
              <a:t>a multitude of </a:t>
            </a:r>
            <a:r>
              <a:rPr lang="en-US" sz="2800" b="0" i="0" u="none" strike="noStrike">
                <a:solidFill>
                  <a:srgbClr val="3366CC"/>
                </a:solidFill>
                <a:effectLst/>
                <a:latin typeface="Arial" panose="020B0604020202020204" pitchFamily="34" charset="0"/>
                <a:hlinkClick r:id="rId3" tooltip="Decision tree learning"/>
              </a:rPr>
              <a:t>decision trees</a:t>
            </a:r>
            <a:r>
              <a:rPr lang="en-US" sz="2800" b="0" i="0">
                <a:solidFill>
                  <a:srgbClr val="202122"/>
                </a:solidFill>
                <a:effectLst/>
                <a:latin typeface="Arial" panose="020B0604020202020204" pitchFamily="34" charset="0"/>
              </a:rPr>
              <a:t> at training time. </a:t>
            </a:r>
            <a:r>
              <a:rPr lang="en-US" sz="2800" b="0" i="0">
                <a:solidFill>
                  <a:srgbClr val="202124"/>
                </a:solidFill>
                <a:effectLst/>
                <a:latin typeface="Roboto" panose="02000000000000000000" pitchFamily="2" charset="0"/>
              </a:rPr>
              <a:t>Kriging can be understood as </a:t>
            </a:r>
            <a:r>
              <a:rPr lang="en-US" sz="2800" b="1" i="0">
                <a:solidFill>
                  <a:srgbClr val="202124"/>
                </a:solidFill>
                <a:effectLst/>
                <a:latin typeface="Roboto" panose="02000000000000000000" pitchFamily="2" charset="0"/>
              </a:rPr>
              <a:t>a two-step process</a:t>
            </a:r>
            <a:r>
              <a:rPr lang="en-US" sz="2800" b="0" i="0">
                <a:solidFill>
                  <a:srgbClr val="202124"/>
                </a:solidFill>
                <a:effectLst/>
                <a:latin typeface="Roboto" panose="02000000000000000000" pitchFamily="2" charset="0"/>
              </a:rPr>
              <a:t>: first, the spatial covariance structure of the sampled points is determined by fitting a variogram; and second, weights derived from this covariance structure are used to interpolate values for unsampled points or blocks across the spatial field.</a:t>
            </a:r>
            <a:endParaRPr lang="en-US" sz="1800">
              <a:solidFill>
                <a:srgbClr val="1F497D"/>
              </a:solidFill>
              <a:effectLst/>
              <a:latin typeface="Times New Roman" panose="02020603050405020304" pitchFamily="18" charset="0"/>
            </a:endParaRPr>
          </a:p>
          <a:p>
            <a:pPr lvl="0">
              <a:lnSpc>
                <a:spcPct val="80000"/>
              </a:lnSpc>
            </a:pPr>
            <a:endParaRPr lang="en-US" altLang="en-US" sz="1200"/>
          </a:p>
          <a:p>
            <a:endParaRPr lang="en-US"/>
          </a:p>
        </p:txBody>
      </p:sp>
      <p:sp>
        <p:nvSpPr>
          <p:cNvPr id="4" name="Slide Number Placeholder 3"/>
          <p:cNvSpPr>
            <a:spLocks noGrp="1"/>
          </p:cNvSpPr>
          <p:nvPr>
            <p:ph type="sldNum" sz="quarter" idx="5"/>
          </p:nvPr>
        </p:nvSpPr>
        <p:spPr/>
        <p:txBody>
          <a:bodyPr/>
          <a:lstStyle/>
          <a:p>
            <a:fld id="{E431F5CC-7451-43A1-9EE2-852561F891A9}" type="slidenum">
              <a:rPr lang="en-US" smtClean="0"/>
              <a:pPr/>
              <a:t>3</a:t>
            </a:fld>
            <a:endParaRPr lang="en-US"/>
          </a:p>
        </p:txBody>
      </p:sp>
    </p:spTree>
    <p:extLst>
      <p:ext uri="{BB962C8B-B14F-4D97-AF65-F5344CB8AC3E}">
        <p14:creationId xmlns:p14="http://schemas.microsoft.com/office/powerpoint/2010/main" val="2354284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This is the general process to build a model. Models that use maps are incredibly powerful in telling stories because they connect us to a place. Getting a good map with a story, is complex, the process takes a lot of work. Landscapes have many interconnected processes and changing conditions. Not every process or system is well-known, even after decades of research. With the climate crisis, we can look to technology and high-quality data to help us adapt solutions. NRCS is a geospatial organization and using a geospatial approach to technology. We can enable collaboration across disciplines and assist conservation planning and other land management decision tools. We can take in and store all kinds of  data, manage it, analyze it, and make powerful maps with it.  Maps mobilize people and decisions since they show location and give context. The conservation planner or producer can connect the map and the information and see what’s happening on the ground. With additional data layers like satellite imagery through AI and machine learning, we harness technology and train models to recognize conservation on the ground. This results in better, more informed decisions.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6B7C76B-A920-4786-957E-AB598E3634C3}" type="slidenum">
              <a:rPr lang="en-US" smtClean="0"/>
              <a:t>4</a:t>
            </a:fld>
            <a:endParaRPr lang="en-US"/>
          </a:p>
        </p:txBody>
      </p:sp>
    </p:spTree>
    <p:extLst>
      <p:ext uri="{BB962C8B-B14F-4D97-AF65-F5344CB8AC3E}">
        <p14:creationId xmlns:p14="http://schemas.microsoft.com/office/powerpoint/2010/main" val="3430686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This is the general process to build a model. Models that use maps are incredibly powerful in telling stories because they connect us to a place. Getting a good map with a story, is complex, the process takes a lot of work. Landscapes have many interconnected processes and changing conditions. Not every process or system is well-known, even after decades of research. With the climate crisis, we can look to technology and high-quality data to help us adapt solutions. NRCS is a geospatial organization and using a geospatial approach to technology. We can enable collaboration across disciplines and assist conservation planning and other land management decision tools. We can take in and store all kinds of  data, manage it, analyze it, and make powerful maps with it.  Maps mobilize people and decisions since they show location and give context. The conservation planner or producer can connect the map and the information and see what’s happening on the ground. With additional data layers like satellite imagery through AI and machine learning, we harness technology and train models to recognize conservation on the ground. This results in better, more informed decisions.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6B7C76B-A920-4786-957E-AB598E3634C3}" type="slidenum">
              <a:rPr lang="en-US" smtClean="0"/>
              <a:t>5</a:t>
            </a:fld>
            <a:endParaRPr lang="en-US"/>
          </a:p>
        </p:txBody>
      </p:sp>
    </p:spTree>
    <p:extLst>
      <p:ext uri="{BB962C8B-B14F-4D97-AF65-F5344CB8AC3E}">
        <p14:creationId xmlns:p14="http://schemas.microsoft.com/office/powerpoint/2010/main" val="153769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Dynamic Soils Hub is being built to help the soil scientists do this process faster and with high-resolution data. The detailed raw soil data can be combined with other high-resolution data like imagery and elevation data to create better models. Then, we can deploy them into the data system to connect to CD and CART for dynamic modeling. </a:t>
            </a:r>
          </a:p>
          <a:p>
            <a:endParaRPr lang="en-US"/>
          </a:p>
          <a:p>
            <a:r>
              <a:rPr lang="en-US"/>
              <a:t>To do this for big geospatial data, we needed the right tools that include high end geospatial capacity to improve our models. W</a:t>
            </a:r>
            <a:r>
              <a:rPr lang="en-US" b="0" i="0">
                <a:solidFill>
                  <a:srgbClr val="4C4C4C"/>
                </a:solidFill>
                <a:effectLst/>
                <a:latin typeface="Avenir Next W01"/>
              </a:rPr>
              <a:t>e will soon have a variety of tools at our disposal that enable us to tell stories about the landscape in great detail with new technology. The soil scientists typically spend countless hours preparing data and compiling research material to tell a story and organizing it to display it properly. Advanced visualization capabilities will really enhance our storytelling abilities and the speed at which we can deploy new models into the data system. </a:t>
            </a:r>
            <a:r>
              <a:rPr lang="en-US" b="0" i="0">
                <a:solidFill>
                  <a:srgbClr val="202124"/>
                </a:solidFill>
                <a:effectLst/>
                <a:latin typeface="Roboto" panose="02000000000000000000" pitchFamily="2" charset="0"/>
              </a:rPr>
              <a:t>The ability to present the raw facts and numbers with interactive visualizations has led to modern data storytelling/</a:t>
            </a:r>
          </a:p>
        </p:txBody>
      </p:sp>
      <p:sp>
        <p:nvSpPr>
          <p:cNvPr id="4" name="Slide Number Placeholder 3"/>
          <p:cNvSpPr>
            <a:spLocks noGrp="1"/>
          </p:cNvSpPr>
          <p:nvPr>
            <p:ph type="sldNum" sz="quarter" idx="5"/>
          </p:nvPr>
        </p:nvSpPr>
        <p:spPr/>
        <p:txBody>
          <a:bodyPr/>
          <a:lstStyle/>
          <a:p>
            <a:fld id="{753BC894-B87F-4FFD-BD16-623017EDD44A}" type="slidenum">
              <a:rPr lang="en-US" smtClean="0"/>
              <a:t>6</a:t>
            </a:fld>
            <a:endParaRPr lang="en-US"/>
          </a:p>
        </p:txBody>
      </p:sp>
    </p:spTree>
    <p:extLst>
      <p:ext uri="{BB962C8B-B14F-4D97-AF65-F5344CB8AC3E}">
        <p14:creationId xmlns:p14="http://schemas.microsoft.com/office/powerpoint/2010/main" val="203848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a:effectLst/>
                <a:latin typeface="Georgia" panose="02040502050405020303" pitchFamily="18" charset="0"/>
              </a:rPr>
              <a:t>Thanks so much. </a:t>
            </a:r>
            <a:endParaRPr lang="en-US" i="0"/>
          </a:p>
        </p:txBody>
      </p:sp>
      <p:sp>
        <p:nvSpPr>
          <p:cNvPr id="4" name="Slide Number Placeholder 3"/>
          <p:cNvSpPr>
            <a:spLocks noGrp="1"/>
          </p:cNvSpPr>
          <p:nvPr>
            <p:ph type="sldNum" sz="quarter" idx="5"/>
          </p:nvPr>
        </p:nvSpPr>
        <p:spPr/>
        <p:txBody>
          <a:bodyPr/>
          <a:lstStyle/>
          <a:p>
            <a:fld id="{753BC894-B87F-4FFD-BD16-623017EDD44A}" type="slidenum">
              <a:rPr lang="en-US" smtClean="0"/>
              <a:t>7</a:t>
            </a:fld>
            <a:endParaRPr lang="en-US"/>
          </a:p>
        </p:txBody>
      </p:sp>
    </p:spTree>
    <p:extLst>
      <p:ext uri="{BB962C8B-B14F-4D97-AF65-F5344CB8AC3E}">
        <p14:creationId xmlns:p14="http://schemas.microsoft.com/office/powerpoint/2010/main" val="3364317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alpha val="4000"/>
          </a:schemeClr>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5ECBF5-5FE1-4953-AD2C-6C6BF948F6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91377" y="1240733"/>
            <a:ext cx="4763741" cy="1983287"/>
          </a:xfrm>
          <a:prstGeom prst="rect">
            <a:avLst/>
          </a:prstGeom>
          <a:effectLst/>
        </p:spPr>
      </p:pic>
      <p:sp>
        <p:nvSpPr>
          <p:cNvPr id="10" name="Rectangle 9">
            <a:extLst>
              <a:ext uri="{FF2B5EF4-FFF2-40B4-BE49-F238E27FC236}">
                <a16:creationId xmlns:a16="http://schemas.microsoft.com/office/drawing/2014/main" id="{D6129613-93DE-4799-9D5C-2F561C5DB821}"/>
              </a:ext>
            </a:extLst>
          </p:cNvPr>
          <p:cNvSpPr/>
          <p:nvPr userDrawn="1"/>
        </p:nvSpPr>
        <p:spPr>
          <a:xfrm>
            <a:off x="0" y="0"/>
            <a:ext cx="12192000" cy="1051560"/>
          </a:xfrm>
          <a:prstGeom prst="rect">
            <a:avLst/>
          </a:prstGeom>
          <a:solidFill>
            <a:srgbClr val="A4C9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ED036D21-8AB0-4FBA-9FD2-7A389EE03C3B}"/>
              </a:ext>
            </a:extLst>
          </p:cNvPr>
          <p:cNvSpPr/>
          <p:nvPr userDrawn="1"/>
        </p:nvSpPr>
        <p:spPr>
          <a:xfrm>
            <a:off x="0" y="5532120"/>
            <a:ext cx="12192000" cy="132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a:extLst>
              <a:ext uri="{FF2B5EF4-FFF2-40B4-BE49-F238E27FC236}">
                <a16:creationId xmlns:a16="http://schemas.microsoft.com/office/drawing/2014/main" id="{872B6B7A-EE24-44BF-B005-821A434B1AA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99" y="204216"/>
            <a:ext cx="934424" cy="640080"/>
          </a:xfrm>
          <a:prstGeom prst="rect">
            <a:avLst/>
          </a:prstGeom>
        </p:spPr>
      </p:pic>
      <p:sp>
        <p:nvSpPr>
          <p:cNvPr id="2" name="Title 1">
            <a:extLst>
              <a:ext uri="{FF2B5EF4-FFF2-40B4-BE49-F238E27FC236}">
                <a16:creationId xmlns:a16="http://schemas.microsoft.com/office/drawing/2014/main" id="{7805EBA1-048C-4C8B-AB66-4855FAFDF3B6}"/>
              </a:ext>
            </a:extLst>
          </p:cNvPr>
          <p:cNvSpPr>
            <a:spLocks noGrp="1"/>
          </p:cNvSpPr>
          <p:nvPr>
            <p:ph type="ctrTitle"/>
          </p:nvPr>
        </p:nvSpPr>
        <p:spPr>
          <a:xfrm>
            <a:off x="193399" y="5609754"/>
            <a:ext cx="10241280" cy="548640"/>
          </a:xfrm>
        </p:spPr>
        <p:txBody>
          <a:bodyPr anchor="ctr">
            <a:normAutofit/>
          </a:bodyPr>
          <a:lstStyle>
            <a:lvl1pPr algn="l">
              <a:defRPr sz="2700" b="1">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C6C6F2C7-35AB-420E-9AED-54E3DFF53B45}"/>
              </a:ext>
            </a:extLst>
          </p:cNvPr>
          <p:cNvSpPr>
            <a:spLocks noGrp="1"/>
          </p:cNvSpPr>
          <p:nvPr>
            <p:ph type="subTitle" idx="1"/>
          </p:nvPr>
        </p:nvSpPr>
        <p:spPr>
          <a:xfrm>
            <a:off x="193399" y="6176545"/>
            <a:ext cx="10241280" cy="457200"/>
          </a:xfrm>
        </p:spPr>
        <p:txBody>
          <a:bodyPr lIns="0" tIns="0" rIns="0" bIns="0" anchor="ctr"/>
          <a:lstStyle>
            <a:lvl1pPr marL="0" indent="0" algn="l">
              <a:buNone/>
              <a:defRPr sz="18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2" name="Picture 11">
            <a:extLst>
              <a:ext uri="{FF2B5EF4-FFF2-40B4-BE49-F238E27FC236}">
                <a16:creationId xmlns:a16="http://schemas.microsoft.com/office/drawing/2014/main" id="{DD414FC1-71F8-471D-8CB3-91C740A09E6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r="-1"/>
          <a:stretch/>
        </p:blipFill>
        <p:spPr>
          <a:xfrm>
            <a:off x="7191377" y="3290889"/>
            <a:ext cx="4934989" cy="2049626"/>
          </a:xfrm>
          <a:prstGeom prst="rect">
            <a:avLst/>
          </a:prstGeom>
        </p:spPr>
      </p:pic>
      <p:pic>
        <p:nvPicPr>
          <p:cNvPr id="8" name="Picture 7" descr="NRCS_Title-Raindrop1.png">
            <a:extLst>
              <a:ext uri="{FF2B5EF4-FFF2-40B4-BE49-F238E27FC236}">
                <a16:creationId xmlns:a16="http://schemas.microsoft.com/office/drawing/2014/main" id="{22C3765E-2B5C-4D89-AFF4-FA0B4A9638F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823657" y="1141855"/>
            <a:ext cx="2368345" cy="4251960"/>
          </a:xfrm>
          <a:prstGeom prst="rect">
            <a:avLst/>
          </a:prstGeom>
        </p:spPr>
      </p:pic>
      <p:sp>
        <p:nvSpPr>
          <p:cNvPr id="15" name="TextBox 14">
            <a:extLst>
              <a:ext uri="{FF2B5EF4-FFF2-40B4-BE49-F238E27FC236}">
                <a16:creationId xmlns:a16="http://schemas.microsoft.com/office/drawing/2014/main" id="{E708B38D-2E9D-4805-BB2D-DDA3DF64525C}"/>
              </a:ext>
            </a:extLst>
          </p:cNvPr>
          <p:cNvSpPr txBox="1"/>
          <p:nvPr userDrawn="1"/>
        </p:nvSpPr>
        <p:spPr>
          <a:xfrm>
            <a:off x="1321221" y="675768"/>
            <a:ext cx="2016578" cy="126958"/>
          </a:xfrm>
          <a:prstGeom prst="rect">
            <a:avLst/>
          </a:prstGeom>
          <a:noFill/>
        </p:spPr>
        <p:txBody>
          <a:bodyPr wrap="none" lIns="0" tIns="0" rIns="0" bIns="0" rtlCol="0">
            <a:spAutoFit/>
          </a:bodyPr>
          <a:lstStyle/>
          <a:p>
            <a:r>
              <a:rPr lang="en-US" sz="825" b="1">
                <a:solidFill>
                  <a:schemeClr val="bg1"/>
                </a:solidFill>
                <a:latin typeface="Arial" panose="020B0604020202020204" pitchFamily="34" charset="0"/>
                <a:cs typeface="Arial" panose="020B0604020202020204" pitchFamily="34" charset="0"/>
              </a:rPr>
              <a:t>United States Department of Agriculture</a:t>
            </a:r>
          </a:p>
        </p:txBody>
      </p:sp>
      <p:sp>
        <p:nvSpPr>
          <p:cNvPr id="17" name="TextBox 16">
            <a:extLst>
              <a:ext uri="{FF2B5EF4-FFF2-40B4-BE49-F238E27FC236}">
                <a16:creationId xmlns:a16="http://schemas.microsoft.com/office/drawing/2014/main" id="{089F0EBA-AD96-487B-B832-1CF93209D217}"/>
              </a:ext>
            </a:extLst>
          </p:cNvPr>
          <p:cNvSpPr txBox="1"/>
          <p:nvPr userDrawn="1"/>
        </p:nvSpPr>
        <p:spPr>
          <a:xfrm>
            <a:off x="193399" y="6734891"/>
            <a:ext cx="3387091" cy="92333"/>
          </a:xfrm>
          <a:prstGeom prst="rect">
            <a:avLst/>
          </a:prstGeom>
          <a:noFill/>
        </p:spPr>
        <p:txBody>
          <a:bodyPr wrap="square" lIns="0" tIns="0" rIns="0" bIns="0" rtlCol="0">
            <a:spAutoFit/>
          </a:bodyPr>
          <a:lstStyle/>
          <a:p>
            <a:pPr defTabSz="342900"/>
            <a:r>
              <a:rPr lang="en-US" sz="600" b="1">
                <a:solidFill>
                  <a:prstClr val="white"/>
                </a:solidFill>
                <a:latin typeface="Arial" panose="020B0604020202020204" pitchFamily="34" charset="0"/>
                <a:cs typeface="Arial" panose="020B0604020202020204" pitchFamily="34" charset="0"/>
              </a:rPr>
              <a:t>USDA is an equal opportunity provider, employer, and lender.</a:t>
            </a:r>
          </a:p>
        </p:txBody>
      </p:sp>
      <p:grpSp>
        <p:nvGrpSpPr>
          <p:cNvPr id="5" name="Group 4">
            <a:extLst>
              <a:ext uri="{FF2B5EF4-FFF2-40B4-BE49-F238E27FC236}">
                <a16:creationId xmlns:a16="http://schemas.microsoft.com/office/drawing/2014/main" id="{9EC6D5CC-AAA3-4763-821F-C250DA33D43B}"/>
              </a:ext>
            </a:extLst>
          </p:cNvPr>
          <p:cNvGrpSpPr/>
          <p:nvPr userDrawn="1"/>
        </p:nvGrpSpPr>
        <p:grpSpPr>
          <a:xfrm>
            <a:off x="11008666" y="5655262"/>
            <a:ext cx="934871" cy="969729"/>
            <a:chOff x="11008663" y="5655260"/>
            <a:chExt cx="934871" cy="969729"/>
          </a:xfrm>
        </p:grpSpPr>
        <p:sp>
          <p:nvSpPr>
            <p:cNvPr id="18" name="TextBox 17">
              <a:extLst>
                <a:ext uri="{FF2B5EF4-FFF2-40B4-BE49-F238E27FC236}">
                  <a16:creationId xmlns:a16="http://schemas.microsoft.com/office/drawing/2014/main" id="{566ADF4A-D5EF-456B-9DB6-39613A0FF3D6}"/>
                </a:ext>
              </a:extLst>
            </p:cNvPr>
            <p:cNvSpPr txBox="1"/>
            <p:nvPr userDrawn="1"/>
          </p:nvSpPr>
          <p:spPr>
            <a:xfrm>
              <a:off x="11008663" y="5655260"/>
              <a:ext cx="662169" cy="507831"/>
            </a:xfrm>
            <a:prstGeom prst="rect">
              <a:avLst/>
            </a:prstGeom>
            <a:noFill/>
          </p:spPr>
          <p:txBody>
            <a:bodyPr wrap="none" lIns="0" tIns="0" rIns="0" bIns="0" rtlCol="0">
              <a:spAutoFit/>
            </a:bodyPr>
            <a:lstStyle/>
            <a:p>
              <a:r>
                <a:rPr lang="en-US" sz="825" b="0" kern="1200" spc="23" baseline="0">
                  <a:solidFill>
                    <a:schemeClr val="bg1"/>
                  </a:solidFill>
                  <a:latin typeface="Arial" panose="020B0604020202020204" pitchFamily="34" charset="0"/>
                  <a:cs typeface="Arial" panose="020B0604020202020204" pitchFamily="34" charset="0"/>
                </a:rPr>
                <a:t>Natural</a:t>
              </a:r>
            </a:p>
            <a:p>
              <a:r>
                <a:rPr lang="en-US" sz="825" b="0" kern="1200" spc="23" baseline="0">
                  <a:solidFill>
                    <a:schemeClr val="bg1"/>
                  </a:solidFill>
                  <a:latin typeface="Arial" panose="020B0604020202020204" pitchFamily="34" charset="0"/>
                  <a:cs typeface="Arial" panose="020B0604020202020204" pitchFamily="34" charset="0"/>
                </a:rPr>
                <a:t>Resources</a:t>
              </a:r>
            </a:p>
            <a:p>
              <a:r>
                <a:rPr lang="en-US" sz="825" b="0" kern="1200" spc="23" baseline="0">
                  <a:solidFill>
                    <a:schemeClr val="bg1"/>
                  </a:solidFill>
                  <a:latin typeface="Arial" panose="020B0604020202020204" pitchFamily="34" charset="0"/>
                  <a:cs typeface="Arial" panose="020B0604020202020204" pitchFamily="34" charset="0"/>
                </a:rPr>
                <a:t>Conservation</a:t>
              </a:r>
            </a:p>
            <a:p>
              <a:r>
                <a:rPr lang="en-US" sz="825" b="0" kern="1200" spc="23" baseline="0">
                  <a:solidFill>
                    <a:schemeClr val="bg1"/>
                  </a:solidFill>
                  <a:latin typeface="Arial" panose="020B0604020202020204" pitchFamily="34" charset="0"/>
                  <a:cs typeface="Arial" panose="020B0604020202020204" pitchFamily="34" charset="0"/>
                </a:rPr>
                <a:t>Service</a:t>
              </a:r>
            </a:p>
          </p:txBody>
        </p:sp>
        <p:sp>
          <p:nvSpPr>
            <p:cNvPr id="20" name="TextBox 19">
              <a:extLst>
                <a:ext uri="{FF2B5EF4-FFF2-40B4-BE49-F238E27FC236}">
                  <a16:creationId xmlns:a16="http://schemas.microsoft.com/office/drawing/2014/main" id="{C697D7F0-C0DB-4D4D-B4D1-6AA1EC691E3A}"/>
                </a:ext>
              </a:extLst>
            </p:cNvPr>
            <p:cNvSpPr txBox="1"/>
            <p:nvPr userDrawn="1"/>
          </p:nvSpPr>
          <p:spPr>
            <a:xfrm>
              <a:off x="11008663" y="6394157"/>
              <a:ext cx="934871" cy="230832"/>
            </a:xfrm>
            <a:prstGeom prst="rect">
              <a:avLst/>
            </a:prstGeom>
            <a:solidFill>
              <a:schemeClr val="bg1"/>
            </a:solidFill>
          </p:spPr>
          <p:txBody>
            <a:bodyPr wrap="none" rtlCol="0">
              <a:spAutoFit/>
            </a:bodyPr>
            <a:lstStyle/>
            <a:p>
              <a:r>
                <a:rPr lang="en-US" sz="900" b="0">
                  <a:solidFill>
                    <a:schemeClr val="accent2">
                      <a:lumMod val="75000"/>
                    </a:schemeClr>
                  </a:solidFill>
                  <a:latin typeface="Arial" panose="020B0604020202020204" pitchFamily="34" charset="0"/>
                  <a:cs typeface="Arial" panose="020B0604020202020204" pitchFamily="34" charset="0"/>
                </a:rPr>
                <a:t>nrcs.usda.gov/</a:t>
              </a:r>
            </a:p>
          </p:txBody>
        </p:sp>
      </p:grpSp>
      <p:pic>
        <p:nvPicPr>
          <p:cNvPr id="22" name="Picture 21">
            <a:extLst>
              <a:ext uri="{FF2B5EF4-FFF2-40B4-BE49-F238E27FC236}">
                <a16:creationId xmlns:a16="http://schemas.microsoft.com/office/drawing/2014/main" id="{24C2A85B-D021-4596-8733-4A325F091F4E}"/>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203630" y="1227221"/>
            <a:ext cx="2006688" cy="4113293"/>
          </a:xfrm>
          <a:prstGeom prst="rect">
            <a:avLst/>
          </a:prstGeom>
        </p:spPr>
      </p:pic>
      <p:pic>
        <p:nvPicPr>
          <p:cNvPr id="23" name="Picture 22">
            <a:extLst>
              <a:ext uri="{FF2B5EF4-FFF2-40B4-BE49-F238E27FC236}">
                <a16:creationId xmlns:a16="http://schemas.microsoft.com/office/drawing/2014/main" id="{6F13191A-8EC4-46D0-BCED-F85E7F521171}"/>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2286000" y="1240733"/>
            <a:ext cx="4829695" cy="4099782"/>
          </a:xfrm>
          <a:prstGeom prst="rect">
            <a:avLst/>
          </a:prstGeom>
          <a:ln w="19050">
            <a:noFill/>
          </a:ln>
        </p:spPr>
      </p:pic>
    </p:spTree>
    <p:extLst>
      <p:ext uri="{BB962C8B-B14F-4D97-AF65-F5344CB8AC3E}">
        <p14:creationId xmlns:p14="http://schemas.microsoft.com/office/powerpoint/2010/main" val="222493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54F8-606A-4AD8-BB27-1AA4DDC8D76C}"/>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1D8ECDA-3485-4B80-97CB-D6465ADF7CF4}"/>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9B874A3-481D-456D-9792-AC58F8BDD93B}"/>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8ECDC92-E01D-4652-BA16-497A6C4DEA03}"/>
              </a:ext>
            </a:extLst>
          </p:cNvPr>
          <p:cNvSpPr>
            <a:spLocks noGrp="1"/>
          </p:cNvSpPr>
          <p:nvPr>
            <p:ph type="dt" sz="half" idx="10"/>
          </p:nvPr>
        </p:nvSpPr>
        <p:spPr/>
        <p:txBody>
          <a:bodyPr/>
          <a:lstStyle/>
          <a:p>
            <a:fld id="{B7C38EE7-C98A-43D5-BADE-CCF02334C2AB}" type="datetime1">
              <a:rPr lang="en-US" smtClean="0"/>
              <a:t>2/16/2023</a:t>
            </a:fld>
            <a:endParaRPr lang="en-US"/>
          </a:p>
        </p:txBody>
      </p:sp>
      <p:sp>
        <p:nvSpPr>
          <p:cNvPr id="6" name="Footer Placeholder 5">
            <a:extLst>
              <a:ext uri="{FF2B5EF4-FFF2-40B4-BE49-F238E27FC236}">
                <a16:creationId xmlns:a16="http://schemas.microsoft.com/office/drawing/2014/main" id="{FFFD3E1A-723D-46A0-A5BE-61A33032D3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DC09D-C4A5-44DF-B365-1B3558AF7DEA}"/>
              </a:ext>
            </a:extLst>
          </p:cNvPr>
          <p:cNvSpPr>
            <a:spLocks noGrp="1"/>
          </p:cNvSpPr>
          <p:nvPr>
            <p:ph type="sldNum" sz="quarter" idx="12"/>
          </p:nvPr>
        </p:nvSpPr>
        <p:spPr/>
        <p:txBody>
          <a:bodyPr/>
          <a:lstStyle/>
          <a:p>
            <a:fld id="{EB187AFC-7DD1-4531-98BC-B87BA9CE5DD2}" type="slidenum">
              <a:rPr lang="en-US" smtClean="0"/>
              <a:t>‹#›</a:t>
            </a:fld>
            <a:endParaRPr lang="en-US"/>
          </a:p>
        </p:txBody>
      </p:sp>
    </p:spTree>
    <p:extLst>
      <p:ext uri="{BB962C8B-B14F-4D97-AF65-F5344CB8AC3E}">
        <p14:creationId xmlns:p14="http://schemas.microsoft.com/office/powerpoint/2010/main" val="92424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5BFD3-A77A-4EFD-8B80-3DE8205A26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ECBA41-3A2F-4DEB-85F4-E4F9BA941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55AF8-7648-4B88-BB82-0615FD176251}"/>
              </a:ext>
            </a:extLst>
          </p:cNvPr>
          <p:cNvSpPr>
            <a:spLocks noGrp="1"/>
          </p:cNvSpPr>
          <p:nvPr>
            <p:ph type="dt" sz="half" idx="10"/>
          </p:nvPr>
        </p:nvSpPr>
        <p:spPr/>
        <p:txBody>
          <a:bodyPr/>
          <a:lstStyle/>
          <a:p>
            <a:fld id="{EA8FB32C-2A16-4CAF-8941-069EF609D7D5}" type="datetime1">
              <a:rPr lang="en-US" smtClean="0"/>
              <a:t>2/16/2023</a:t>
            </a:fld>
            <a:endParaRPr lang="en-US"/>
          </a:p>
        </p:txBody>
      </p:sp>
      <p:sp>
        <p:nvSpPr>
          <p:cNvPr id="5" name="Footer Placeholder 4">
            <a:extLst>
              <a:ext uri="{FF2B5EF4-FFF2-40B4-BE49-F238E27FC236}">
                <a16:creationId xmlns:a16="http://schemas.microsoft.com/office/drawing/2014/main" id="{45DD39D9-4C6C-4D23-B972-270893B49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D2BE7-C1CD-4C30-9022-60EBDB7DFE53}"/>
              </a:ext>
            </a:extLst>
          </p:cNvPr>
          <p:cNvSpPr>
            <a:spLocks noGrp="1"/>
          </p:cNvSpPr>
          <p:nvPr>
            <p:ph type="sldNum" sz="quarter" idx="12"/>
          </p:nvPr>
        </p:nvSpPr>
        <p:spPr/>
        <p:txBody>
          <a:bodyPr/>
          <a:lstStyle/>
          <a:p>
            <a:fld id="{EB187AFC-7DD1-4531-98BC-B87BA9CE5DD2}" type="slidenum">
              <a:rPr lang="en-US" smtClean="0"/>
              <a:t>‹#›</a:t>
            </a:fld>
            <a:endParaRPr lang="en-US"/>
          </a:p>
        </p:txBody>
      </p:sp>
    </p:spTree>
    <p:extLst>
      <p:ext uri="{BB962C8B-B14F-4D97-AF65-F5344CB8AC3E}">
        <p14:creationId xmlns:p14="http://schemas.microsoft.com/office/powerpoint/2010/main" val="4131506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582400" cy="640080"/>
          </a:xfrm>
        </p:spPr>
        <p:txBody>
          <a:bodyPr anchor="t"/>
          <a:lstStyle>
            <a:lvl1pPr>
              <a:defRPr sz="24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0"/>
          </p:nvPr>
        </p:nvSpPr>
        <p:spPr>
          <a:xfrm>
            <a:off x="3230880" y="6492240"/>
            <a:ext cx="5730240" cy="365760"/>
          </a:xfrm>
          <a:noFill/>
        </p:spPr>
        <p:txBody>
          <a:bodyPr anchor="b"/>
          <a:lstStyle>
            <a:lvl1pPr marL="0" indent="0" algn="ctr">
              <a:buNone/>
              <a:defRPr sz="825">
                <a:solidFill>
                  <a:schemeClr val="bg1"/>
                </a:solidFill>
                <a:latin typeface="Arial" pitchFamily="34" charset="0"/>
                <a:cs typeface="Arial" pitchFamily="34" charset="0"/>
              </a:defRPr>
            </a:lvl1pPr>
            <a:lvl2pPr marL="342900" indent="0">
              <a:buNone/>
              <a:defRPr sz="1500"/>
            </a:lvl2pPr>
            <a:lvl3pPr marL="685800" indent="0">
              <a:buNone/>
              <a:defRPr sz="1350"/>
            </a:lvl3pPr>
            <a:lvl4pPr marL="1028700" indent="0">
              <a:buNone/>
              <a:defRPr sz="1200"/>
            </a:lvl4pPr>
            <a:lvl5pPr marL="1371600" indent="0">
              <a:buNone/>
              <a:defRPr sz="1200"/>
            </a:lvl5pPr>
          </a:lstStyle>
          <a:p>
            <a:pPr lvl="0"/>
            <a:r>
              <a:rPr lang="en-US"/>
              <a:t>Click to edit Master text styles</a:t>
            </a:r>
          </a:p>
        </p:txBody>
      </p:sp>
    </p:spTree>
    <p:extLst>
      <p:ext uri="{BB962C8B-B14F-4D97-AF65-F5344CB8AC3E}">
        <p14:creationId xmlns:p14="http://schemas.microsoft.com/office/powerpoint/2010/main" val="3602636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52469" y="635000"/>
            <a:ext cx="10972800" cy="806938"/>
          </a:xfrm>
        </p:spPr>
        <p:txBody>
          <a:bodyPr/>
          <a:lstStyle/>
          <a:p>
            <a:r>
              <a:rPr lang="en-US"/>
              <a:t>Click to edit Master title style</a:t>
            </a:r>
          </a:p>
        </p:txBody>
      </p:sp>
      <p:sp>
        <p:nvSpPr>
          <p:cNvPr id="3" name="Content Placeholder 2"/>
          <p:cNvSpPr>
            <a:spLocks noGrp="1"/>
          </p:cNvSpPr>
          <p:nvPr>
            <p:ph idx="1"/>
          </p:nvPr>
        </p:nvSpPr>
        <p:spPr>
          <a:xfrm>
            <a:off x="349087" y="1600201"/>
            <a:ext cx="1017563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0"/>
          </p:nvPr>
        </p:nvSpPr>
        <p:spPr>
          <a:xfrm>
            <a:off x="10746155" y="1609726"/>
            <a:ext cx="1265604" cy="3792660"/>
          </a:xfrm>
        </p:spPr>
        <p:txBody>
          <a:bodyPr/>
          <a:lstStyle/>
          <a:p>
            <a:endParaRPr lang="en-US"/>
          </a:p>
        </p:txBody>
      </p:sp>
      <p:sp>
        <p:nvSpPr>
          <p:cNvPr id="10" name="Slide Number Placeholder 5"/>
          <p:cNvSpPr>
            <a:spLocks noGrp="1"/>
          </p:cNvSpPr>
          <p:nvPr>
            <p:ph type="sldNum" sz="quarter" idx="4"/>
          </p:nvPr>
        </p:nvSpPr>
        <p:spPr>
          <a:xfrm>
            <a:off x="922215" y="632362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2636066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9087" y="1600201"/>
            <a:ext cx="908147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9534770" y="1609970"/>
            <a:ext cx="2490500"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 Placeholder 5"/>
          <p:cNvSpPr>
            <a:spLocks noGrp="1"/>
          </p:cNvSpPr>
          <p:nvPr>
            <p:ph type="body" sz="quarter" idx="10" hasCustomPrompt="1"/>
          </p:nvPr>
        </p:nvSpPr>
        <p:spPr>
          <a:xfrm>
            <a:off x="9612926" y="2413000"/>
            <a:ext cx="2347217" cy="3067050"/>
          </a:xfrm>
        </p:spPr>
        <p:txBody>
          <a:bodyPr>
            <a:normAutofit/>
          </a:bodyPr>
          <a:lstStyle>
            <a:lvl1pPr algn="l">
              <a:defRPr sz="1000" b="0">
                <a:solidFill>
                  <a:schemeClr val="tx1"/>
                </a:solidFill>
              </a:defRPr>
            </a:lvl1pPr>
            <a:lvl5pPr marL="1828800" indent="0">
              <a:buNone/>
              <a:defRPr/>
            </a:lvl5pPr>
          </a:lstStyle>
          <a:p>
            <a:pPr lvl="0"/>
            <a:r>
              <a:rPr lang="en-US"/>
              <a:t>Fifth level</a:t>
            </a:r>
          </a:p>
        </p:txBody>
      </p:sp>
      <p:sp>
        <p:nvSpPr>
          <p:cNvPr id="14" name="Text Placeholder 13"/>
          <p:cNvSpPr>
            <a:spLocks noGrp="1"/>
          </p:cNvSpPr>
          <p:nvPr>
            <p:ph type="body" sz="quarter" idx="11"/>
          </p:nvPr>
        </p:nvSpPr>
        <p:spPr>
          <a:xfrm>
            <a:off x="9611499" y="1709739"/>
            <a:ext cx="2349624" cy="615339"/>
          </a:xfrm>
        </p:spPr>
        <p:txBody>
          <a:bodyPr>
            <a:noAutofit/>
          </a:bodyPr>
          <a:lstStyle>
            <a:lvl1pPr>
              <a:defRPr sz="1200">
                <a:solidFill>
                  <a:srgbClr val="139AB2"/>
                </a:solidFill>
              </a:defRPr>
            </a:lvl1pPr>
          </a:lstStyle>
          <a:p>
            <a:pPr lvl="0"/>
            <a:r>
              <a:rPr lang="en-US"/>
              <a:t>Click to edit Master text styles</a:t>
            </a:r>
          </a:p>
        </p:txBody>
      </p:sp>
      <p:sp>
        <p:nvSpPr>
          <p:cNvPr id="10" name="Slide Number Placeholder 5"/>
          <p:cNvSpPr>
            <a:spLocks noGrp="1"/>
          </p:cNvSpPr>
          <p:nvPr>
            <p:ph type="sldNum" sz="quarter" idx="4"/>
          </p:nvPr>
        </p:nvSpPr>
        <p:spPr>
          <a:xfrm>
            <a:off x="922215" y="632362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847122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9085" y="654078"/>
            <a:ext cx="10972800" cy="943708"/>
          </a:xfrm>
        </p:spPr>
        <p:txBody>
          <a:bodyPr/>
          <a:lstStyle>
            <a:lvl1pPr>
              <a:defRPr/>
            </a:lvl1pPr>
          </a:lstStyle>
          <a:p>
            <a:endParaRPr lang="en-US"/>
          </a:p>
        </p:txBody>
      </p:sp>
      <p:sp>
        <p:nvSpPr>
          <p:cNvPr id="3" name="Slide Number Placeholder 2"/>
          <p:cNvSpPr>
            <a:spLocks noGrp="1"/>
          </p:cNvSpPr>
          <p:nvPr>
            <p:ph type="sldNum" sz="quarter" idx="10"/>
          </p:nvPr>
        </p:nvSpPr>
        <p:spPr/>
        <p:txBody>
          <a:bodyPr/>
          <a:lstStyle/>
          <a:p>
            <a:fld id="{39FC9244-15B3-8F40-A6D8-795DD2FF1F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2157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DB5CC0-DA3C-4943-AC93-11160FE618F2}"/>
              </a:ext>
            </a:extLst>
          </p:cNvPr>
          <p:cNvSpPr/>
          <p:nvPr userDrawn="1"/>
        </p:nvSpPr>
        <p:spPr>
          <a:xfrm>
            <a:off x="10524720" y="5556499"/>
            <a:ext cx="1667281" cy="11774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489534D2-55FB-44E2-B651-2BEE227AE922}"/>
              </a:ext>
            </a:extLst>
          </p:cNvPr>
          <p:cNvSpPr/>
          <p:nvPr userDrawn="1"/>
        </p:nvSpPr>
        <p:spPr>
          <a:xfrm>
            <a:off x="6946901" y="635000"/>
            <a:ext cx="5245100" cy="820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52469" y="635000"/>
            <a:ext cx="10972800" cy="806938"/>
          </a:xfrm>
        </p:spPr>
        <p:txBody>
          <a:bodyPr/>
          <a:lstStyle/>
          <a:p>
            <a:r>
              <a:rPr lang="en-US"/>
              <a:t>Click to edit Master title style</a:t>
            </a:r>
          </a:p>
        </p:txBody>
      </p:sp>
      <p:sp>
        <p:nvSpPr>
          <p:cNvPr id="3" name="Content Placeholder 2"/>
          <p:cNvSpPr>
            <a:spLocks noGrp="1"/>
          </p:cNvSpPr>
          <p:nvPr>
            <p:ph idx="1"/>
          </p:nvPr>
        </p:nvSpPr>
        <p:spPr>
          <a:xfrm>
            <a:off x="349087" y="1600201"/>
            <a:ext cx="1017563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0"/>
          </p:nvPr>
        </p:nvSpPr>
        <p:spPr>
          <a:xfrm>
            <a:off x="10746155" y="1609726"/>
            <a:ext cx="1265604" cy="3792660"/>
          </a:xfrm>
        </p:spPr>
        <p:txBody>
          <a:bodyPr/>
          <a:lstStyle/>
          <a:p>
            <a:endParaRPr lang="en-US"/>
          </a:p>
        </p:txBody>
      </p:sp>
      <p:sp>
        <p:nvSpPr>
          <p:cNvPr id="10" name="Slide Number Placeholder 5"/>
          <p:cNvSpPr>
            <a:spLocks noGrp="1"/>
          </p:cNvSpPr>
          <p:nvPr>
            <p:ph type="sldNum" sz="quarter" idx="4"/>
          </p:nvPr>
        </p:nvSpPr>
        <p:spPr>
          <a:xfrm>
            <a:off x="922215" y="632362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2813071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BE233C-06F0-4F12-8FB1-B180343E0BD7}"/>
              </a:ext>
            </a:extLst>
          </p:cNvPr>
          <p:cNvSpPr/>
          <p:nvPr userDrawn="1"/>
        </p:nvSpPr>
        <p:spPr>
          <a:xfrm>
            <a:off x="10524720" y="5556499"/>
            <a:ext cx="1667281" cy="11774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A7CFE507-8A24-4017-B7CA-5D545DF1EE93}"/>
              </a:ext>
            </a:extLst>
          </p:cNvPr>
          <p:cNvSpPr/>
          <p:nvPr userDrawn="1"/>
        </p:nvSpPr>
        <p:spPr>
          <a:xfrm>
            <a:off x="6946901" y="635000"/>
            <a:ext cx="5245100" cy="820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9087" y="1600201"/>
            <a:ext cx="908147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9534770" y="1609970"/>
            <a:ext cx="2490500"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 Placeholder 5"/>
          <p:cNvSpPr>
            <a:spLocks noGrp="1"/>
          </p:cNvSpPr>
          <p:nvPr>
            <p:ph type="body" sz="quarter" idx="10" hasCustomPrompt="1"/>
          </p:nvPr>
        </p:nvSpPr>
        <p:spPr>
          <a:xfrm>
            <a:off x="9612926" y="2413000"/>
            <a:ext cx="2347217" cy="3067050"/>
          </a:xfrm>
        </p:spPr>
        <p:txBody>
          <a:bodyPr>
            <a:normAutofit/>
          </a:bodyPr>
          <a:lstStyle>
            <a:lvl1pPr algn="l">
              <a:defRPr sz="1000" b="0">
                <a:solidFill>
                  <a:schemeClr val="tx1"/>
                </a:solidFill>
              </a:defRPr>
            </a:lvl1pPr>
            <a:lvl5pPr marL="1828800" indent="0">
              <a:buNone/>
              <a:defRPr/>
            </a:lvl5pPr>
          </a:lstStyle>
          <a:p>
            <a:pPr lvl="0"/>
            <a:r>
              <a:rPr lang="en-US"/>
              <a:t>Fifth level</a:t>
            </a:r>
          </a:p>
        </p:txBody>
      </p:sp>
      <p:sp>
        <p:nvSpPr>
          <p:cNvPr id="14" name="Text Placeholder 13"/>
          <p:cNvSpPr>
            <a:spLocks noGrp="1"/>
          </p:cNvSpPr>
          <p:nvPr>
            <p:ph type="body" sz="quarter" idx="11"/>
          </p:nvPr>
        </p:nvSpPr>
        <p:spPr>
          <a:xfrm>
            <a:off x="9611499" y="1709739"/>
            <a:ext cx="2349624" cy="615339"/>
          </a:xfrm>
        </p:spPr>
        <p:txBody>
          <a:bodyPr>
            <a:noAutofit/>
          </a:bodyPr>
          <a:lstStyle>
            <a:lvl1pPr>
              <a:defRPr sz="1200">
                <a:solidFill>
                  <a:srgbClr val="139AB2"/>
                </a:solidFill>
              </a:defRPr>
            </a:lvl1pPr>
          </a:lstStyle>
          <a:p>
            <a:pPr lvl="0"/>
            <a:r>
              <a:rPr lang="en-US"/>
              <a:t>Click to edit Master text styles</a:t>
            </a:r>
          </a:p>
        </p:txBody>
      </p:sp>
      <p:sp>
        <p:nvSpPr>
          <p:cNvPr id="10" name="Slide Number Placeholder 5"/>
          <p:cNvSpPr>
            <a:spLocks noGrp="1"/>
          </p:cNvSpPr>
          <p:nvPr>
            <p:ph type="sldNum" sz="quarter" idx="4"/>
          </p:nvPr>
        </p:nvSpPr>
        <p:spPr>
          <a:xfrm>
            <a:off x="922215" y="632362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2816064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3A75F7-819D-4AB5-90FD-D446E9CA4FE6}"/>
              </a:ext>
            </a:extLst>
          </p:cNvPr>
          <p:cNvSpPr/>
          <p:nvPr userDrawn="1"/>
        </p:nvSpPr>
        <p:spPr>
          <a:xfrm>
            <a:off x="10524720" y="5556499"/>
            <a:ext cx="1667281" cy="11774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3B48985F-4771-458C-951C-FE76E3ED4C08}"/>
              </a:ext>
            </a:extLst>
          </p:cNvPr>
          <p:cNvSpPr/>
          <p:nvPr userDrawn="1"/>
        </p:nvSpPr>
        <p:spPr>
          <a:xfrm>
            <a:off x="6946901" y="635000"/>
            <a:ext cx="5245100" cy="820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52469" y="635000"/>
            <a:ext cx="10972800" cy="806938"/>
          </a:xfrm>
        </p:spPr>
        <p:txBody>
          <a:bodyPr/>
          <a:lstStyle/>
          <a:p>
            <a:r>
              <a:rPr lang="en-US"/>
              <a:t>Click to edit Master title style</a:t>
            </a:r>
          </a:p>
        </p:txBody>
      </p:sp>
      <p:sp>
        <p:nvSpPr>
          <p:cNvPr id="3" name="Content Placeholder 2"/>
          <p:cNvSpPr>
            <a:spLocks noGrp="1"/>
          </p:cNvSpPr>
          <p:nvPr>
            <p:ph idx="1"/>
          </p:nvPr>
        </p:nvSpPr>
        <p:spPr>
          <a:xfrm>
            <a:off x="349087" y="1600201"/>
            <a:ext cx="1017563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0"/>
          </p:nvPr>
        </p:nvSpPr>
        <p:spPr>
          <a:xfrm>
            <a:off x="10746155" y="1609726"/>
            <a:ext cx="1265604" cy="3792660"/>
          </a:xfrm>
        </p:spPr>
        <p:txBody>
          <a:bodyPr/>
          <a:lstStyle/>
          <a:p>
            <a:endParaRPr lang="en-US"/>
          </a:p>
        </p:txBody>
      </p:sp>
      <p:sp>
        <p:nvSpPr>
          <p:cNvPr id="10" name="Slide Number Placeholder 5"/>
          <p:cNvSpPr>
            <a:spLocks noGrp="1"/>
          </p:cNvSpPr>
          <p:nvPr>
            <p:ph type="sldNum" sz="quarter" idx="4"/>
          </p:nvPr>
        </p:nvSpPr>
        <p:spPr>
          <a:xfrm>
            <a:off x="922215" y="632362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2661455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84CCD3-10E7-45EF-8189-C117B4E48080}"/>
              </a:ext>
            </a:extLst>
          </p:cNvPr>
          <p:cNvSpPr/>
          <p:nvPr userDrawn="1"/>
        </p:nvSpPr>
        <p:spPr>
          <a:xfrm>
            <a:off x="10524720" y="5556499"/>
            <a:ext cx="1667281" cy="11774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B1C933B6-EF55-4E48-A753-1399CAE0FCBC}"/>
              </a:ext>
            </a:extLst>
          </p:cNvPr>
          <p:cNvSpPr/>
          <p:nvPr userDrawn="1"/>
        </p:nvSpPr>
        <p:spPr>
          <a:xfrm>
            <a:off x="6946901" y="635000"/>
            <a:ext cx="5245100" cy="820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9087" y="1600201"/>
            <a:ext cx="908147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0" hasCustomPrompt="1"/>
          </p:nvPr>
        </p:nvSpPr>
        <p:spPr>
          <a:xfrm>
            <a:off x="9612926" y="2413000"/>
            <a:ext cx="2347217" cy="3067050"/>
          </a:xfrm>
        </p:spPr>
        <p:txBody>
          <a:bodyPr>
            <a:normAutofit/>
          </a:bodyPr>
          <a:lstStyle>
            <a:lvl1pPr algn="l">
              <a:defRPr sz="1000" b="0">
                <a:solidFill>
                  <a:schemeClr val="tx1"/>
                </a:solidFill>
              </a:defRPr>
            </a:lvl1pPr>
            <a:lvl5pPr marL="1828800" indent="0">
              <a:buNone/>
              <a:defRPr/>
            </a:lvl5pPr>
          </a:lstStyle>
          <a:p>
            <a:pPr lvl="0"/>
            <a:r>
              <a:rPr lang="en-US"/>
              <a:t>Fifth level</a:t>
            </a:r>
          </a:p>
        </p:txBody>
      </p:sp>
      <p:sp>
        <p:nvSpPr>
          <p:cNvPr id="14" name="Text Placeholder 13"/>
          <p:cNvSpPr>
            <a:spLocks noGrp="1"/>
          </p:cNvSpPr>
          <p:nvPr>
            <p:ph type="body" sz="quarter" idx="11"/>
          </p:nvPr>
        </p:nvSpPr>
        <p:spPr>
          <a:xfrm>
            <a:off x="9611499" y="1709739"/>
            <a:ext cx="2349624" cy="615339"/>
          </a:xfrm>
        </p:spPr>
        <p:txBody>
          <a:bodyPr>
            <a:noAutofit/>
          </a:bodyPr>
          <a:lstStyle>
            <a:lvl1pPr>
              <a:defRPr sz="1200">
                <a:solidFill>
                  <a:srgbClr val="139AB2"/>
                </a:solidFill>
              </a:defRPr>
            </a:lvl1pPr>
          </a:lstStyle>
          <a:p>
            <a:pPr lvl="0"/>
            <a:r>
              <a:rPr lang="en-US"/>
              <a:t>Click to edit Master text styles</a:t>
            </a:r>
          </a:p>
        </p:txBody>
      </p:sp>
      <p:sp>
        <p:nvSpPr>
          <p:cNvPr id="10" name="Slide Number Placeholder 5"/>
          <p:cNvSpPr>
            <a:spLocks noGrp="1"/>
          </p:cNvSpPr>
          <p:nvPr>
            <p:ph type="sldNum" sz="quarter" idx="4"/>
          </p:nvPr>
        </p:nvSpPr>
        <p:spPr>
          <a:xfrm>
            <a:off x="922215" y="632362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3687586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bsection Title">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7CF6709A-5F49-420F-84BB-58DA5B57FC30}"/>
              </a:ext>
            </a:extLst>
          </p:cNvPr>
          <p:cNvSpPr>
            <a:spLocks noGrp="1"/>
          </p:cNvSpPr>
          <p:nvPr>
            <p:ph type="title"/>
          </p:nvPr>
        </p:nvSpPr>
        <p:spPr>
          <a:xfrm>
            <a:off x="180977" y="660009"/>
            <a:ext cx="12011025" cy="914400"/>
          </a:xfrm>
          <a:prstGeom prst="rect">
            <a:avLst/>
          </a:prstGeom>
        </p:spPr>
        <p:txBody>
          <a:bodyPr vert="horz" lIns="91440" tIns="91440" rIns="91440" bIns="91440" rtlCol="0" anchor="t">
            <a:noAutofit/>
          </a:bodyPr>
          <a:lstStyle>
            <a:lvl1pPr>
              <a:defRPr sz="4500">
                <a:effectLst>
                  <a:glow rad="190500">
                    <a:schemeClr val="bg1"/>
                  </a:glow>
                </a:effectLst>
              </a:defRPr>
            </a:lvl1pPr>
          </a:lstStyle>
          <a:p>
            <a:r>
              <a:rPr lang="en-US"/>
              <a:t>Click to edit Master title style</a:t>
            </a:r>
          </a:p>
        </p:txBody>
      </p:sp>
    </p:spTree>
    <p:extLst>
      <p:ext uri="{BB962C8B-B14F-4D97-AF65-F5344CB8AC3E}">
        <p14:creationId xmlns:p14="http://schemas.microsoft.com/office/powerpoint/2010/main" val="2302014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6B7-8805-4582-84B0-25D75248FFCA}"/>
              </a:ext>
            </a:extLst>
          </p:cNvPr>
          <p:cNvSpPr>
            <a:spLocks noGrp="1"/>
          </p:cNvSpPr>
          <p:nvPr>
            <p:ph type="title" hasCustomPrompt="1"/>
          </p:nvPr>
        </p:nvSpPr>
        <p:spPr>
          <a:xfrm>
            <a:off x="914400" y="685800"/>
            <a:ext cx="7461504" cy="530352"/>
          </a:xfrm>
        </p:spPr>
        <p:txBody>
          <a:bodyPr anchor="b"/>
          <a:lstStyle>
            <a:lvl1pPr>
              <a:defRPr/>
            </a:lvl1pPr>
          </a:lstStyle>
          <a:p>
            <a:r>
              <a:rPr lang="en-US"/>
              <a:t>Click to edit title</a:t>
            </a:r>
          </a:p>
        </p:txBody>
      </p:sp>
      <p:sp>
        <p:nvSpPr>
          <p:cNvPr id="10" name="Text Placeholder 2">
            <a:extLst>
              <a:ext uri="{FF2B5EF4-FFF2-40B4-BE49-F238E27FC236}">
                <a16:creationId xmlns:a16="http://schemas.microsoft.com/office/drawing/2014/main" id="{174EAE92-0D6E-4398-A00B-A9DC5E76FE13}"/>
              </a:ext>
            </a:extLst>
          </p:cNvPr>
          <p:cNvSpPr>
            <a:spLocks noGrp="1"/>
          </p:cNvSpPr>
          <p:nvPr>
            <p:ph type="body" idx="15" hasCustomPrompt="1"/>
          </p:nvPr>
        </p:nvSpPr>
        <p:spPr>
          <a:xfrm>
            <a:off x="914400" y="1257300"/>
            <a:ext cx="7461504" cy="265176"/>
          </a:xfrm>
        </p:spPr>
        <p:txBody>
          <a:bodyPr anchor="t"/>
          <a:lstStyle>
            <a:lvl1pPr marL="0" indent="0" algn="l" defTabSz="914400" rtl="0" eaLnBrk="1" latinLnBrk="0" hangingPunct="1">
              <a:lnSpc>
                <a:spcPct val="110000"/>
              </a:lnSpc>
              <a:spcBef>
                <a:spcPts val="0"/>
              </a:spcBef>
              <a:spcAft>
                <a:spcPts val="900"/>
              </a:spcAft>
              <a:buFont typeface="Arial" panose="020B0604020202020204" pitchFamily="34" charset="0"/>
              <a:buNone/>
              <a:defRPr lang="en-US" sz="1400" b="1" kern="1200" dirty="0">
                <a:solidFill>
                  <a:schemeClr val="accent3"/>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sp>
        <p:nvSpPr>
          <p:cNvPr id="7" name="Footer Placeholder 4">
            <a:extLst>
              <a:ext uri="{FF2B5EF4-FFF2-40B4-BE49-F238E27FC236}">
                <a16:creationId xmlns:a16="http://schemas.microsoft.com/office/drawing/2014/main" id="{ACC24CDD-6130-4C5D-975B-23825CF61712}"/>
              </a:ext>
            </a:extLst>
          </p:cNvPr>
          <p:cNvSpPr>
            <a:spLocks noGrp="1"/>
          </p:cNvSpPr>
          <p:nvPr>
            <p:ph type="ftr" sz="quarter" idx="11"/>
          </p:nvPr>
        </p:nvSpPr>
        <p:spPr>
          <a:xfrm>
            <a:off x="914400" y="6365784"/>
            <a:ext cx="6710680" cy="111056"/>
          </a:xfrm>
        </p:spPr>
        <p:txBody>
          <a:bodyPr anchor="t">
            <a:spAutoFit/>
          </a:bodyPr>
          <a:lstStyle>
            <a:lvl1pPr>
              <a:defRPr sz="700"/>
            </a:lvl1pPr>
          </a:lstStyle>
          <a:p>
            <a:endParaRPr lang="en-US"/>
          </a:p>
        </p:txBody>
      </p:sp>
      <p:sp>
        <p:nvSpPr>
          <p:cNvPr id="6" name="TextBox 5">
            <a:extLst>
              <a:ext uri="{FF2B5EF4-FFF2-40B4-BE49-F238E27FC236}">
                <a16:creationId xmlns:a16="http://schemas.microsoft.com/office/drawing/2014/main" id="{C3A24E3C-6419-4B5A-B80A-7BA009B7EEB2}"/>
              </a:ext>
              <a:ext uri="{C183D7F6-B498-43B3-948B-1728B52AA6E4}">
                <adec:decorative xmlns:adec="http://schemas.microsoft.com/office/drawing/2017/decorative" val="1"/>
              </a:ext>
            </a:extLst>
          </p:cNvPr>
          <p:cNvSpPr txBox="1"/>
          <p:nvPr userDrawn="1"/>
        </p:nvSpPr>
        <p:spPr>
          <a:xfrm>
            <a:off x="10789920" y="6365784"/>
            <a:ext cx="487680" cy="183332"/>
          </a:xfrm>
          <a:prstGeom prst="rect">
            <a:avLst/>
          </a:prstGeom>
        </p:spPr>
        <p:txBody>
          <a:bodyPr vert="horz" wrap="square" lIns="0" tIns="0" rIns="0" bIns="0" rtlCol="0" anchor="t">
            <a:noAutofit/>
          </a:bodyPr>
          <a:lstStyle/>
          <a:p>
            <a:pPr marL="0" algn="r" defTabSz="914400" rtl="0" eaLnBrk="1" latinLnBrk="0" hangingPunct="1"/>
            <a:fld id="{208997C6-AED8-4153-89E3-7FC682DCDBBA}" type="slidenum">
              <a:rPr lang="en-US" sz="800" kern="1200" smtClean="0">
                <a:solidFill>
                  <a:schemeClr val="tx2"/>
                </a:solidFill>
                <a:latin typeface="+mn-lt"/>
                <a:ea typeface="+mn-ea"/>
                <a:cs typeface="+mn-cs"/>
              </a:rPr>
              <a:pPr marL="0" algn="r" defTabSz="914400" rtl="0" eaLnBrk="1" latinLnBrk="0" hangingPunct="1"/>
              <a:t>‹#›</a:t>
            </a:fld>
            <a:endParaRPr lang="en-US" sz="1200" kern="1200">
              <a:solidFill>
                <a:schemeClr val="tx2"/>
              </a:solidFill>
              <a:latin typeface="+mn-lt"/>
              <a:ea typeface="+mn-ea"/>
              <a:cs typeface="+mn-cs"/>
            </a:endParaRPr>
          </a:p>
        </p:txBody>
      </p:sp>
    </p:spTree>
    <p:extLst>
      <p:ext uri="{BB962C8B-B14F-4D97-AF65-F5344CB8AC3E}">
        <p14:creationId xmlns:p14="http://schemas.microsoft.com/office/powerpoint/2010/main" val="1372755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D22B-D6EB-4E21-B30E-ED94590727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E0A08-F3DC-4718-98A6-72CF16DD13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3CE34-69B2-4B47-BE5C-092AB027CCCA}"/>
              </a:ext>
            </a:extLst>
          </p:cNvPr>
          <p:cNvSpPr>
            <a:spLocks noGrp="1"/>
          </p:cNvSpPr>
          <p:nvPr>
            <p:ph type="dt" sz="half" idx="10"/>
          </p:nvPr>
        </p:nvSpPr>
        <p:spPr/>
        <p:txBody>
          <a:bodyPr/>
          <a:lstStyle/>
          <a:p>
            <a:fld id="{3E262FCC-FA62-4FB4-BEAC-20012C477E35}" type="datetime1">
              <a:rPr lang="en-US" smtClean="0"/>
              <a:t>2/16/2023</a:t>
            </a:fld>
            <a:endParaRPr lang="en-US"/>
          </a:p>
        </p:txBody>
      </p:sp>
      <p:sp>
        <p:nvSpPr>
          <p:cNvPr id="5" name="Footer Placeholder 4">
            <a:extLst>
              <a:ext uri="{FF2B5EF4-FFF2-40B4-BE49-F238E27FC236}">
                <a16:creationId xmlns:a16="http://schemas.microsoft.com/office/drawing/2014/main" id="{39DFBC1F-E60E-4E62-B197-98D8F28DC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E86D05-9FEA-4ADD-8ED8-2AA9416EC685}"/>
              </a:ext>
            </a:extLst>
          </p:cNvPr>
          <p:cNvSpPr>
            <a:spLocks noGrp="1"/>
          </p:cNvSpPr>
          <p:nvPr>
            <p:ph type="sldNum" sz="quarter" idx="12"/>
          </p:nvPr>
        </p:nvSpPr>
        <p:spPr/>
        <p:txBody>
          <a:bodyPr/>
          <a:lstStyle/>
          <a:p>
            <a:fld id="{EB187AFC-7DD1-4531-98BC-B87BA9CE5DD2}" type="slidenum">
              <a:rPr lang="en-US" smtClean="0"/>
              <a:t>‹#›</a:t>
            </a:fld>
            <a:endParaRPr lang="en-US"/>
          </a:p>
        </p:txBody>
      </p:sp>
    </p:spTree>
    <p:extLst>
      <p:ext uri="{BB962C8B-B14F-4D97-AF65-F5344CB8AC3E}">
        <p14:creationId xmlns:p14="http://schemas.microsoft.com/office/powerpoint/2010/main" val="223371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F94D8-E878-4416-9E63-2DD3045D9D37}"/>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FA0BF05-3987-40C5-AAAE-EB2A4E747D89}"/>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51F4B49-728A-4146-B259-7290ECD2B33E}"/>
              </a:ext>
            </a:extLst>
          </p:cNvPr>
          <p:cNvSpPr>
            <a:spLocks noGrp="1"/>
          </p:cNvSpPr>
          <p:nvPr>
            <p:ph type="dt" sz="half" idx="10"/>
          </p:nvPr>
        </p:nvSpPr>
        <p:spPr/>
        <p:txBody>
          <a:bodyPr/>
          <a:lstStyle/>
          <a:p>
            <a:fld id="{88D7450C-1D50-4DCC-8E11-28A204EBAC86}" type="datetime1">
              <a:rPr lang="en-US" smtClean="0"/>
              <a:t>2/16/2023</a:t>
            </a:fld>
            <a:endParaRPr lang="en-US"/>
          </a:p>
        </p:txBody>
      </p:sp>
      <p:sp>
        <p:nvSpPr>
          <p:cNvPr id="5" name="Footer Placeholder 4">
            <a:extLst>
              <a:ext uri="{FF2B5EF4-FFF2-40B4-BE49-F238E27FC236}">
                <a16:creationId xmlns:a16="http://schemas.microsoft.com/office/drawing/2014/main" id="{7C1B3877-B102-4E1A-BF8C-F53F7BBFF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632CA-1EC3-40F2-B526-7484841E75F8}"/>
              </a:ext>
            </a:extLst>
          </p:cNvPr>
          <p:cNvSpPr>
            <a:spLocks noGrp="1"/>
          </p:cNvSpPr>
          <p:nvPr>
            <p:ph type="sldNum" sz="quarter" idx="12"/>
          </p:nvPr>
        </p:nvSpPr>
        <p:spPr/>
        <p:txBody>
          <a:bodyPr/>
          <a:lstStyle/>
          <a:p>
            <a:fld id="{EB187AFC-7DD1-4531-98BC-B87BA9CE5DD2}" type="slidenum">
              <a:rPr lang="en-US" smtClean="0"/>
              <a:t>‹#›</a:t>
            </a:fld>
            <a:endParaRPr lang="en-US"/>
          </a:p>
        </p:txBody>
      </p:sp>
    </p:spTree>
    <p:extLst>
      <p:ext uri="{BB962C8B-B14F-4D97-AF65-F5344CB8AC3E}">
        <p14:creationId xmlns:p14="http://schemas.microsoft.com/office/powerpoint/2010/main" val="284062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1A2B-FDC9-4693-A4D3-785DA7C58D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1EBC9C-21CC-48AC-8092-D4076DA423C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46BC7C-C05E-40DA-8994-F5F4C92714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C579E6-05B4-454F-BF38-DF49371C074A}"/>
              </a:ext>
            </a:extLst>
          </p:cNvPr>
          <p:cNvSpPr>
            <a:spLocks noGrp="1"/>
          </p:cNvSpPr>
          <p:nvPr>
            <p:ph type="dt" sz="half" idx="10"/>
          </p:nvPr>
        </p:nvSpPr>
        <p:spPr/>
        <p:txBody>
          <a:bodyPr/>
          <a:lstStyle/>
          <a:p>
            <a:fld id="{58579BA3-4157-4158-83A5-C120C4966FC3}" type="datetime1">
              <a:rPr lang="en-US" smtClean="0"/>
              <a:t>2/16/2023</a:t>
            </a:fld>
            <a:endParaRPr lang="en-US"/>
          </a:p>
        </p:txBody>
      </p:sp>
      <p:sp>
        <p:nvSpPr>
          <p:cNvPr id="6" name="Footer Placeholder 5">
            <a:extLst>
              <a:ext uri="{FF2B5EF4-FFF2-40B4-BE49-F238E27FC236}">
                <a16:creationId xmlns:a16="http://schemas.microsoft.com/office/drawing/2014/main" id="{DBCE0B4A-8600-4907-B4AB-BCF937DBBA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BBDCB-CB2E-40AB-8F1C-49019C97AC95}"/>
              </a:ext>
            </a:extLst>
          </p:cNvPr>
          <p:cNvSpPr>
            <a:spLocks noGrp="1"/>
          </p:cNvSpPr>
          <p:nvPr>
            <p:ph type="sldNum" sz="quarter" idx="12"/>
          </p:nvPr>
        </p:nvSpPr>
        <p:spPr/>
        <p:txBody>
          <a:bodyPr/>
          <a:lstStyle/>
          <a:p>
            <a:fld id="{EB187AFC-7DD1-4531-98BC-B87BA9CE5DD2}" type="slidenum">
              <a:rPr lang="en-US" smtClean="0"/>
              <a:t>‹#›</a:t>
            </a:fld>
            <a:endParaRPr lang="en-US"/>
          </a:p>
        </p:txBody>
      </p:sp>
    </p:spTree>
    <p:extLst>
      <p:ext uri="{BB962C8B-B14F-4D97-AF65-F5344CB8AC3E}">
        <p14:creationId xmlns:p14="http://schemas.microsoft.com/office/powerpoint/2010/main" val="137818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7B98-8173-4209-B4CB-62EC61B79053}"/>
              </a:ext>
            </a:extLst>
          </p:cNvPr>
          <p:cNvSpPr>
            <a:spLocks noGrp="1"/>
          </p:cNvSpPr>
          <p:nvPr>
            <p:ph type="title"/>
          </p:nvPr>
        </p:nvSpPr>
        <p:spPr>
          <a:xfrm>
            <a:off x="839788" y="581026"/>
            <a:ext cx="10515600" cy="1100138"/>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2FA409-F068-446D-8EFE-019ED47C0A3A}"/>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024EBF5-9A6F-48C5-BC0F-B19587888521}"/>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984F7E-9563-4C69-A0D3-E151D2CC41B3}"/>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CA9B35-A11C-4CB8-822A-7E609BFEF9C2}"/>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DE2DE5-F4A6-4EA3-A029-836F5D44D95A}"/>
              </a:ext>
            </a:extLst>
          </p:cNvPr>
          <p:cNvSpPr>
            <a:spLocks noGrp="1"/>
          </p:cNvSpPr>
          <p:nvPr>
            <p:ph type="dt" sz="half" idx="10"/>
          </p:nvPr>
        </p:nvSpPr>
        <p:spPr/>
        <p:txBody>
          <a:bodyPr/>
          <a:lstStyle/>
          <a:p>
            <a:fld id="{4E57F449-B6C9-41A6-B244-6745854B01B8}" type="datetime1">
              <a:rPr lang="en-US" smtClean="0"/>
              <a:t>2/16/2023</a:t>
            </a:fld>
            <a:endParaRPr lang="en-US"/>
          </a:p>
        </p:txBody>
      </p:sp>
      <p:sp>
        <p:nvSpPr>
          <p:cNvPr id="8" name="Footer Placeholder 7">
            <a:extLst>
              <a:ext uri="{FF2B5EF4-FFF2-40B4-BE49-F238E27FC236}">
                <a16:creationId xmlns:a16="http://schemas.microsoft.com/office/drawing/2014/main" id="{C94B85E8-89DA-46B8-83F9-521C21324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304B61-C374-44CD-81DD-C09DC2C4CA74}"/>
              </a:ext>
            </a:extLst>
          </p:cNvPr>
          <p:cNvSpPr>
            <a:spLocks noGrp="1"/>
          </p:cNvSpPr>
          <p:nvPr>
            <p:ph type="sldNum" sz="quarter" idx="12"/>
          </p:nvPr>
        </p:nvSpPr>
        <p:spPr/>
        <p:txBody>
          <a:bodyPr/>
          <a:lstStyle/>
          <a:p>
            <a:fld id="{EB187AFC-7DD1-4531-98BC-B87BA9CE5DD2}" type="slidenum">
              <a:rPr lang="en-US" smtClean="0"/>
              <a:t>‹#›</a:t>
            </a:fld>
            <a:endParaRPr lang="en-US"/>
          </a:p>
        </p:txBody>
      </p:sp>
    </p:spTree>
    <p:extLst>
      <p:ext uri="{BB962C8B-B14F-4D97-AF65-F5344CB8AC3E}">
        <p14:creationId xmlns:p14="http://schemas.microsoft.com/office/powerpoint/2010/main" val="310354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67CF875-4D32-4791-B9BE-93A966619D2A}"/>
              </a:ext>
            </a:extLst>
          </p:cNvPr>
          <p:cNvSpPr>
            <a:spLocks noGrp="1"/>
          </p:cNvSpPr>
          <p:nvPr>
            <p:ph type="dt" sz="half" idx="10"/>
          </p:nvPr>
        </p:nvSpPr>
        <p:spPr/>
        <p:txBody>
          <a:bodyPr/>
          <a:lstStyle/>
          <a:p>
            <a:fld id="{5AF8F4B9-D5CA-4974-8E0B-C68BB852CA3C}" type="datetime1">
              <a:rPr lang="en-US" smtClean="0"/>
              <a:t>2/16/2023</a:t>
            </a:fld>
            <a:endParaRPr lang="en-US"/>
          </a:p>
        </p:txBody>
      </p:sp>
      <p:sp>
        <p:nvSpPr>
          <p:cNvPr id="4" name="Footer Placeholder 3">
            <a:extLst>
              <a:ext uri="{FF2B5EF4-FFF2-40B4-BE49-F238E27FC236}">
                <a16:creationId xmlns:a16="http://schemas.microsoft.com/office/drawing/2014/main" id="{C37A30B1-7083-4727-B873-4CF200381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B2DE4D-4BC7-4E95-A9CF-DEFDA4390925}"/>
              </a:ext>
            </a:extLst>
          </p:cNvPr>
          <p:cNvSpPr>
            <a:spLocks noGrp="1"/>
          </p:cNvSpPr>
          <p:nvPr>
            <p:ph type="sldNum" sz="quarter" idx="12"/>
          </p:nvPr>
        </p:nvSpPr>
        <p:spPr/>
        <p:txBody>
          <a:bodyPr/>
          <a:lstStyle/>
          <a:p>
            <a:fld id="{EB187AFC-7DD1-4531-98BC-B87BA9CE5DD2}" type="slidenum">
              <a:rPr lang="en-US" smtClean="0"/>
              <a:t>‹#›</a:t>
            </a:fld>
            <a:endParaRPr lang="en-US"/>
          </a:p>
        </p:txBody>
      </p:sp>
    </p:spTree>
    <p:extLst>
      <p:ext uri="{BB962C8B-B14F-4D97-AF65-F5344CB8AC3E}">
        <p14:creationId xmlns:p14="http://schemas.microsoft.com/office/powerpoint/2010/main" val="361853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D1C78F-1C45-43CD-982F-621210743AEB}"/>
              </a:ext>
            </a:extLst>
          </p:cNvPr>
          <p:cNvSpPr>
            <a:spLocks noGrp="1"/>
          </p:cNvSpPr>
          <p:nvPr>
            <p:ph type="dt" sz="half" idx="10"/>
          </p:nvPr>
        </p:nvSpPr>
        <p:spPr/>
        <p:txBody>
          <a:bodyPr/>
          <a:lstStyle/>
          <a:p>
            <a:fld id="{5869D430-8A46-42E0-A3FE-86C8B3F1214C}" type="datetime1">
              <a:rPr lang="en-US" smtClean="0"/>
              <a:t>2/16/2023</a:t>
            </a:fld>
            <a:endParaRPr lang="en-US"/>
          </a:p>
        </p:txBody>
      </p:sp>
      <p:sp>
        <p:nvSpPr>
          <p:cNvPr id="3" name="Footer Placeholder 2">
            <a:extLst>
              <a:ext uri="{FF2B5EF4-FFF2-40B4-BE49-F238E27FC236}">
                <a16:creationId xmlns:a16="http://schemas.microsoft.com/office/drawing/2014/main" id="{1332959F-B289-4839-8B4F-D48B6B28AC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07435-8811-47C9-BDCC-17704C812BCC}"/>
              </a:ext>
            </a:extLst>
          </p:cNvPr>
          <p:cNvSpPr>
            <a:spLocks noGrp="1"/>
          </p:cNvSpPr>
          <p:nvPr>
            <p:ph type="sldNum" sz="quarter" idx="12"/>
          </p:nvPr>
        </p:nvSpPr>
        <p:spPr/>
        <p:txBody>
          <a:bodyPr/>
          <a:lstStyle/>
          <a:p>
            <a:fld id="{EB187AFC-7DD1-4531-98BC-B87BA9CE5DD2}" type="slidenum">
              <a:rPr lang="en-US" smtClean="0"/>
              <a:t>‹#›</a:t>
            </a:fld>
            <a:endParaRPr lang="en-US"/>
          </a:p>
        </p:txBody>
      </p:sp>
    </p:spTree>
    <p:extLst>
      <p:ext uri="{BB962C8B-B14F-4D97-AF65-F5344CB8AC3E}">
        <p14:creationId xmlns:p14="http://schemas.microsoft.com/office/powerpoint/2010/main" val="1144966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48CF-589A-45AE-A3EE-185864A550CD}"/>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04F963F-590D-438A-B40E-80AC848C7E1E}"/>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19814-8B63-4413-AAE0-A6DA39833701}"/>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FBFF997-5442-4DBF-B267-3EC11A6BD999}"/>
              </a:ext>
            </a:extLst>
          </p:cNvPr>
          <p:cNvSpPr>
            <a:spLocks noGrp="1"/>
          </p:cNvSpPr>
          <p:nvPr>
            <p:ph type="dt" sz="half" idx="10"/>
          </p:nvPr>
        </p:nvSpPr>
        <p:spPr/>
        <p:txBody>
          <a:bodyPr/>
          <a:lstStyle/>
          <a:p>
            <a:fld id="{28190D1E-CEAD-4F1B-9B37-212179BDB50F}" type="datetime1">
              <a:rPr lang="en-US" smtClean="0"/>
              <a:t>2/16/2023</a:t>
            </a:fld>
            <a:endParaRPr lang="en-US"/>
          </a:p>
        </p:txBody>
      </p:sp>
      <p:sp>
        <p:nvSpPr>
          <p:cNvPr id="6" name="Footer Placeholder 5">
            <a:extLst>
              <a:ext uri="{FF2B5EF4-FFF2-40B4-BE49-F238E27FC236}">
                <a16:creationId xmlns:a16="http://schemas.microsoft.com/office/drawing/2014/main" id="{6543372F-89C4-49F4-818E-06535CFEBB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CF455-16D1-44CE-BA19-B6142D15ED24}"/>
              </a:ext>
            </a:extLst>
          </p:cNvPr>
          <p:cNvSpPr>
            <a:spLocks noGrp="1"/>
          </p:cNvSpPr>
          <p:nvPr>
            <p:ph type="sldNum" sz="quarter" idx="12"/>
          </p:nvPr>
        </p:nvSpPr>
        <p:spPr/>
        <p:txBody>
          <a:bodyPr/>
          <a:lstStyle/>
          <a:p>
            <a:fld id="{EB187AFC-7DD1-4531-98BC-B87BA9CE5DD2}" type="slidenum">
              <a:rPr lang="en-US" smtClean="0"/>
              <a:t>‹#›</a:t>
            </a:fld>
            <a:endParaRPr lang="en-US"/>
          </a:p>
        </p:txBody>
      </p:sp>
    </p:spTree>
    <p:extLst>
      <p:ext uri="{BB962C8B-B14F-4D97-AF65-F5344CB8AC3E}">
        <p14:creationId xmlns:p14="http://schemas.microsoft.com/office/powerpoint/2010/main" val="471607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C62930-C978-423F-857E-ED2A2A357999}"/>
              </a:ext>
            </a:extLst>
          </p:cNvPr>
          <p:cNvSpPr>
            <a:spLocks noGrp="1"/>
          </p:cNvSpPr>
          <p:nvPr>
            <p:ph type="title"/>
          </p:nvPr>
        </p:nvSpPr>
        <p:spPr>
          <a:xfrm>
            <a:off x="180977" y="660009"/>
            <a:ext cx="12011025" cy="914400"/>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CD64EC6E-29DD-4796-AE74-18FB1EA08465}"/>
              </a:ext>
            </a:extLst>
          </p:cNvPr>
          <p:cNvSpPr>
            <a:spLocks noGrp="1"/>
          </p:cNvSpPr>
          <p:nvPr>
            <p:ph type="body" idx="1"/>
          </p:nvPr>
        </p:nvSpPr>
        <p:spPr>
          <a:xfrm>
            <a:off x="176784" y="1687604"/>
            <a:ext cx="12015216" cy="46687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D0360-7120-4073-B94A-E7762D5FAAA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fld id="{CFA857D3-CF90-4AB0-99D4-6CC171830300}" type="datetime1">
              <a:rPr lang="en-US" smtClean="0"/>
              <a:t>2/16/2023</a:t>
            </a:fld>
            <a:endParaRPr lang="en-US"/>
          </a:p>
        </p:txBody>
      </p:sp>
      <p:sp>
        <p:nvSpPr>
          <p:cNvPr id="5" name="Footer Placeholder 4">
            <a:extLst>
              <a:ext uri="{FF2B5EF4-FFF2-40B4-BE49-F238E27FC236}">
                <a16:creationId xmlns:a16="http://schemas.microsoft.com/office/drawing/2014/main" id="{0F3C732C-465D-4762-A1C6-AB5C47B024E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803DE274-5E3A-4639-97B6-21180C480F59}"/>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cs typeface="Arial" panose="020B0604020202020204" pitchFamily="34" charset="0"/>
              </a:defRPr>
            </a:lvl1pPr>
          </a:lstStyle>
          <a:p>
            <a:fld id="{EB187AFC-7DD1-4531-98BC-B87BA9CE5DD2}" type="slidenum">
              <a:rPr lang="en-US" smtClean="0"/>
              <a:pPr/>
              <a:t>‹#›</a:t>
            </a:fld>
            <a:endParaRPr lang="en-US"/>
          </a:p>
        </p:txBody>
      </p:sp>
      <p:sp>
        <p:nvSpPr>
          <p:cNvPr id="7" name="Rectangle 6">
            <a:extLst>
              <a:ext uri="{FF2B5EF4-FFF2-40B4-BE49-F238E27FC236}">
                <a16:creationId xmlns:a16="http://schemas.microsoft.com/office/drawing/2014/main" id="{24506CEB-80FE-4417-AF32-871664DCAA20}"/>
              </a:ext>
            </a:extLst>
          </p:cNvPr>
          <p:cNvSpPr/>
          <p:nvPr userDrawn="1"/>
        </p:nvSpPr>
        <p:spPr>
          <a:xfrm>
            <a:off x="0" y="-1"/>
            <a:ext cx="12192000" cy="585216"/>
          </a:xfrm>
          <a:prstGeom prst="rect">
            <a:avLst/>
          </a:prstGeom>
          <a:solidFill>
            <a:srgbClr val="132B7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4" name="Content Placeholder 11">
            <a:extLst>
              <a:ext uri="{FF2B5EF4-FFF2-40B4-BE49-F238E27FC236}">
                <a16:creationId xmlns:a16="http://schemas.microsoft.com/office/drawing/2014/main" id="{35075BE3-673A-4181-B78B-0C240B995BE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86007" y="6365875"/>
            <a:ext cx="332837" cy="338328"/>
          </a:xfrm>
          <a:prstGeom prst="rect">
            <a:avLst/>
          </a:prstGeom>
        </p:spPr>
      </p:pic>
      <p:pic>
        <p:nvPicPr>
          <p:cNvPr id="11" name="Picture 10">
            <a:extLst>
              <a:ext uri="{FF2B5EF4-FFF2-40B4-BE49-F238E27FC236}">
                <a16:creationId xmlns:a16="http://schemas.microsoft.com/office/drawing/2014/main" id="{FB3A80B1-345E-44ED-ADDD-0F5249C48C27}"/>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80975" y="113519"/>
            <a:ext cx="467212" cy="320040"/>
          </a:xfrm>
          <a:prstGeom prst="rect">
            <a:avLst/>
          </a:prstGeom>
        </p:spPr>
      </p:pic>
      <p:sp>
        <p:nvSpPr>
          <p:cNvPr id="16" name="TextBox 15">
            <a:extLst>
              <a:ext uri="{FF2B5EF4-FFF2-40B4-BE49-F238E27FC236}">
                <a16:creationId xmlns:a16="http://schemas.microsoft.com/office/drawing/2014/main" id="{C49FF99E-9C11-4BEB-A2BD-B3575E7B358A}"/>
              </a:ext>
            </a:extLst>
          </p:cNvPr>
          <p:cNvSpPr txBox="1"/>
          <p:nvPr userDrawn="1"/>
        </p:nvSpPr>
        <p:spPr>
          <a:xfrm>
            <a:off x="829163" y="271976"/>
            <a:ext cx="1941237" cy="121252"/>
          </a:xfrm>
          <a:prstGeom prst="rect">
            <a:avLst/>
          </a:prstGeom>
          <a:noFill/>
        </p:spPr>
        <p:txBody>
          <a:bodyPr wrap="none" lIns="0" tIns="0" rIns="0" bIns="0" rtlCol="0">
            <a:spAutoFit/>
          </a:bodyPr>
          <a:lstStyle/>
          <a:p>
            <a:r>
              <a:rPr lang="en-US" sz="788" b="1">
                <a:solidFill>
                  <a:schemeClr val="bg1"/>
                </a:solidFill>
                <a:latin typeface="Arial" panose="020B0604020202020204" pitchFamily="34" charset="0"/>
                <a:cs typeface="Arial" panose="020B0604020202020204" pitchFamily="34" charset="0"/>
              </a:rPr>
              <a:t>United States Department of Agriculture</a:t>
            </a:r>
          </a:p>
        </p:txBody>
      </p:sp>
    </p:spTree>
    <p:extLst>
      <p:ext uri="{BB962C8B-B14F-4D97-AF65-F5344CB8AC3E}">
        <p14:creationId xmlns:p14="http://schemas.microsoft.com/office/powerpoint/2010/main" val="32011862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6" r:id="rId13"/>
    <p:sldLayoutId id="2147483677" r:id="rId14"/>
    <p:sldLayoutId id="2147483682" r:id="rId15"/>
    <p:sldLayoutId id="2147483693" r:id="rId16"/>
    <p:sldLayoutId id="2147483694" r:id="rId17"/>
    <p:sldLayoutId id="2147483686" r:id="rId18"/>
    <p:sldLayoutId id="2147483687" r:id="rId19"/>
    <p:sldLayoutId id="2147483695" r:id="rId20"/>
  </p:sldLayoutIdLst>
  <p:hf sldNum="0" hdr="0" ftr="0"/>
  <p:txStyles>
    <p:titleStyle>
      <a:lvl1pPr algn="l" defTabSz="685800" rtl="0" eaLnBrk="1" latinLnBrk="0" hangingPunct="1">
        <a:lnSpc>
          <a:spcPct val="90000"/>
        </a:lnSpc>
        <a:spcBef>
          <a:spcPct val="0"/>
        </a:spcBef>
        <a:buNone/>
        <a:defRPr sz="3600" b="1" kern="1200">
          <a:solidFill>
            <a:schemeClr val="accent2"/>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225"/>
        </a:spcBef>
        <a:buFont typeface="Arial" panose="020B0604020202020204" pitchFamily="34" charset="0"/>
        <a:buChar char="•"/>
        <a:defRPr sz="3200" b="1" kern="1200">
          <a:solidFill>
            <a:schemeClr val="tx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100000"/>
        </a:lnSpc>
        <a:spcBef>
          <a:spcPts val="225"/>
        </a:spcBef>
        <a:buFont typeface="Arial" panose="020B0604020202020204" pitchFamily="34" charset="0"/>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100000"/>
        </a:lnSpc>
        <a:spcBef>
          <a:spcPts val="225"/>
        </a:spcBef>
        <a:buFont typeface="Arial" panose="020B0604020202020204" pitchFamily="34" charset="0"/>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100000"/>
        </a:lnSpc>
        <a:spcBef>
          <a:spcPts val="225"/>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100000"/>
        </a:lnSpc>
        <a:spcBef>
          <a:spcPts val="225"/>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76">
          <p15:clr>
            <a:srgbClr val="F26B43"/>
          </p15:clr>
        </p15:guide>
        <p15:guide id="2" pos="7566">
          <p15:clr>
            <a:srgbClr val="F26B43"/>
          </p15:clr>
        </p15:guide>
        <p15:guide id="3" pos="4416">
          <p15:clr>
            <a:srgbClr val="F26B43"/>
          </p15:clr>
        </p15:guide>
        <p15:guide id="4" orient="horz" pos="660">
          <p15:clr>
            <a:srgbClr val="F26B43"/>
          </p15:clr>
        </p15:guide>
        <p15:guide id="6" orient="horz" pos="3369">
          <p15:clr>
            <a:srgbClr val="F26B43"/>
          </p15:clr>
        </p15:guide>
        <p15:guide id="7" orient="horz" pos="780">
          <p15:clr>
            <a:srgbClr val="F26B43"/>
          </p15:clr>
        </p15:guide>
        <p15:guide id="8" orient="horz" pos="1956">
          <p15:clr>
            <a:srgbClr val="F26B43"/>
          </p15:clr>
        </p15:guide>
        <p15:guide id="9" orient="horz" pos="3483">
          <p15:clr>
            <a:srgbClr val="F26B43"/>
          </p15:clr>
        </p15:guide>
        <p15:guide id="11" pos="114">
          <p15:clr>
            <a:srgbClr val="F26B43"/>
          </p15:clr>
        </p15:guide>
        <p15:guide id="12" pos="453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D8641A-2CC4-4CFD-AB54-B8C7921C7866}"/>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l="7082" t="29078" r="48209" b="12367"/>
          <a:stretch/>
        </p:blipFill>
        <p:spPr>
          <a:xfrm>
            <a:off x="9939820" y="4200389"/>
            <a:ext cx="3311008" cy="3429000"/>
          </a:xfrm>
          <a:prstGeom prst="rect">
            <a:avLst/>
          </a:prstGeom>
        </p:spPr>
      </p:pic>
      <p:sp>
        <p:nvSpPr>
          <p:cNvPr id="5" name="TextBox 4">
            <a:extLst>
              <a:ext uri="{FF2B5EF4-FFF2-40B4-BE49-F238E27FC236}">
                <a16:creationId xmlns:a16="http://schemas.microsoft.com/office/drawing/2014/main" id="{D68DF9BC-5B12-4166-B8DD-60E1F4CB43C3}"/>
              </a:ext>
            </a:extLst>
          </p:cNvPr>
          <p:cNvSpPr txBox="1"/>
          <p:nvPr/>
        </p:nvSpPr>
        <p:spPr>
          <a:xfrm>
            <a:off x="9611085" y="6447572"/>
            <a:ext cx="2539593" cy="369332"/>
          </a:xfrm>
          <a:prstGeom prst="rect">
            <a:avLst/>
          </a:prstGeom>
          <a:noFill/>
        </p:spPr>
        <p:txBody>
          <a:bodyPr wrap="square" rtlCol="0">
            <a:spAutoFit/>
          </a:bodyPr>
          <a:lstStyle/>
          <a:p>
            <a:pPr algn="r"/>
            <a:fld id="{359FD656-BB7A-4D6C-823D-C9C92DEA5CA2}" type="datetime4">
              <a:rPr lang="en-US" smtClean="0"/>
              <a:t>February 16, 2023</a:t>
            </a:fld>
            <a:endParaRPr lang="en-US"/>
          </a:p>
        </p:txBody>
      </p:sp>
      <p:sp>
        <p:nvSpPr>
          <p:cNvPr id="8" name="TextBox 7">
            <a:extLst>
              <a:ext uri="{FF2B5EF4-FFF2-40B4-BE49-F238E27FC236}">
                <a16:creationId xmlns:a16="http://schemas.microsoft.com/office/drawing/2014/main" id="{B16B6300-201A-4CAD-AE63-A44D932EBF07}"/>
              </a:ext>
            </a:extLst>
          </p:cNvPr>
          <p:cNvSpPr txBox="1"/>
          <p:nvPr/>
        </p:nvSpPr>
        <p:spPr>
          <a:xfrm>
            <a:off x="2155208" y="4311648"/>
            <a:ext cx="7455877" cy="1323439"/>
          </a:xfrm>
          <a:prstGeom prst="rect">
            <a:avLst/>
          </a:prstGeom>
          <a:noFill/>
        </p:spPr>
        <p:txBody>
          <a:bodyPr wrap="square" lIns="91440" tIns="45720" rIns="91440" bIns="45720" rtlCol="0" anchor="t">
            <a:spAutoFit/>
          </a:bodyPr>
          <a:lstStyle/>
          <a:p>
            <a:pPr algn="ctr"/>
            <a:r>
              <a:rPr lang="en-US" sz="4800">
                <a:latin typeface="Bebas Neue"/>
              </a:rPr>
              <a:t>Modeling DATA</a:t>
            </a:r>
            <a:br>
              <a:rPr lang="en-US" sz="4800">
                <a:latin typeface="Bebas Neue" panose="020B0606020202050201" pitchFamily="34" charset="0"/>
              </a:rPr>
            </a:br>
            <a:endParaRPr lang="en-US" sz="3200" i="1">
              <a:latin typeface="Bebas Neue" panose="020B0606020202050201" pitchFamily="34" charset="0"/>
            </a:endParaRPr>
          </a:p>
        </p:txBody>
      </p:sp>
      <p:pic>
        <p:nvPicPr>
          <p:cNvPr id="7" name="Picture 6" descr="A picture containing nature, drawing&#10;&#10;Description automatically generated">
            <a:extLst>
              <a:ext uri="{FF2B5EF4-FFF2-40B4-BE49-F238E27FC236}">
                <a16:creationId xmlns:a16="http://schemas.microsoft.com/office/drawing/2014/main" id="{1B125F43-3C40-44B6-A9D8-051EEFBE4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864" y="574132"/>
            <a:ext cx="4260272" cy="3216741"/>
          </a:xfrm>
          <a:prstGeom prst="rect">
            <a:avLst/>
          </a:prstGeom>
        </p:spPr>
      </p:pic>
      <p:pic>
        <p:nvPicPr>
          <p:cNvPr id="6" name="Picture 5" descr="A view of the earth from space&#10;&#10;Description automatically generated with medium confidence">
            <a:extLst>
              <a:ext uri="{FF2B5EF4-FFF2-40B4-BE49-F238E27FC236}">
                <a16:creationId xmlns:a16="http://schemas.microsoft.com/office/drawing/2014/main" id="{43A4066D-EE35-478A-B7C1-64DCB56A93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8787" y="574132"/>
            <a:ext cx="4499678" cy="3216739"/>
          </a:xfrm>
          <a:prstGeom prst="rect">
            <a:avLst/>
          </a:prstGeom>
        </p:spPr>
      </p:pic>
      <p:pic>
        <p:nvPicPr>
          <p:cNvPr id="13" name="Picture 12" descr="A picture containing clam, mollusk, invertebrate, colorful&#10;&#10;Description automatically generated">
            <a:extLst>
              <a:ext uri="{FF2B5EF4-FFF2-40B4-BE49-F238E27FC236}">
                <a16:creationId xmlns:a16="http://schemas.microsoft.com/office/drawing/2014/main" id="{EC9564AF-2856-436B-9773-A707CE3FCA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583657"/>
            <a:ext cx="3824298" cy="3205506"/>
          </a:xfrm>
          <a:prstGeom prst="rect">
            <a:avLst/>
          </a:prstGeom>
        </p:spPr>
      </p:pic>
      <p:pic>
        <p:nvPicPr>
          <p:cNvPr id="15" name="Picture 14" descr="A picture containing nature&#10;&#10;Description automatically generated">
            <a:extLst>
              <a:ext uri="{FF2B5EF4-FFF2-40B4-BE49-F238E27FC236}">
                <a16:creationId xmlns:a16="http://schemas.microsoft.com/office/drawing/2014/main" id="{91CC3A1F-F7AE-4994-812E-C35E5BF5C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175" y="585365"/>
            <a:ext cx="3808289" cy="3216739"/>
          </a:xfrm>
          <a:prstGeom prst="rect">
            <a:avLst/>
          </a:prstGeom>
        </p:spPr>
      </p:pic>
    </p:spTree>
    <p:extLst>
      <p:ext uri="{BB962C8B-B14F-4D97-AF65-F5344CB8AC3E}">
        <p14:creationId xmlns:p14="http://schemas.microsoft.com/office/powerpoint/2010/main" val="76955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 dessert&#10;&#10;Description automatically generated">
            <a:extLst>
              <a:ext uri="{FF2B5EF4-FFF2-40B4-BE49-F238E27FC236}">
                <a16:creationId xmlns:a16="http://schemas.microsoft.com/office/drawing/2014/main" id="{86867259-D598-4E5B-A1EE-34BAE76D4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46" y="1666912"/>
            <a:ext cx="7289307" cy="2923822"/>
          </a:xfrm>
          <a:prstGeom prst="rect">
            <a:avLst/>
          </a:prstGeom>
        </p:spPr>
      </p:pic>
      <p:sp>
        <p:nvSpPr>
          <p:cNvPr id="8" name="TextBox 7">
            <a:extLst>
              <a:ext uri="{FF2B5EF4-FFF2-40B4-BE49-F238E27FC236}">
                <a16:creationId xmlns:a16="http://schemas.microsoft.com/office/drawing/2014/main" id="{206EC8A9-DF10-46D9-B4ED-A02D96B83D87}"/>
              </a:ext>
            </a:extLst>
          </p:cNvPr>
          <p:cNvSpPr txBox="1"/>
          <p:nvPr/>
        </p:nvSpPr>
        <p:spPr>
          <a:xfrm>
            <a:off x="2769468" y="729534"/>
            <a:ext cx="6097978" cy="830997"/>
          </a:xfrm>
          <a:prstGeom prst="rect">
            <a:avLst/>
          </a:prstGeom>
          <a:noFill/>
        </p:spPr>
        <p:txBody>
          <a:bodyPr wrap="square">
            <a:spAutoFit/>
          </a:bodyPr>
          <a:lstStyle/>
          <a:p>
            <a:pPr algn="ctr"/>
            <a:r>
              <a:rPr lang="en-US" sz="4800" b="0" cap="none" spc="0">
                <a:ln w="0"/>
                <a:solidFill>
                  <a:schemeClr val="tx1"/>
                </a:solidFill>
                <a:effectLst>
                  <a:outerShdw blurRad="38100" dist="19050" dir="2700000" algn="tl" rotWithShape="0">
                    <a:schemeClr val="dk1">
                      <a:alpha val="40000"/>
                    </a:schemeClr>
                  </a:outerShdw>
                </a:effectLst>
              </a:rPr>
              <a:t>Building a Cake</a:t>
            </a:r>
          </a:p>
        </p:txBody>
      </p:sp>
      <p:sp>
        <p:nvSpPr>
          <p:cNvPr id="10" name="TextBox 9">
            <a:extLst>
              <a:ext uri="{FF2B5EF4-FFF2-40B4-BE49-F238E27FC236}">
                <a16:creationId xmlns:a16="http://schemas.microsoft.com/office/drawing/2014/main" id="{70C3FC3A-3CFC-4F79-AB12-B0F0FFFFFB9A}"/>
              </a:ext>
            </a:extLst>
          </p:cNvPr>
          <p:cNvSpPr txBox="1"/>
          <p:nvPr/>
        </p:nvSpPr>
        <p:spPr>
          <a:xfrm>
            <a:off x="2034639" y="4743471"/>
            <a:ext cx="8665030" cy="1384995"/>
          </a:xfrm>
          <a:prstGeom prst="rect">
            <a:avLst/>
          </a:prstGeom>
          <a:noFill/>
        </p:spPr>
        <p:txBody>
          <a:bodyPr wrap="square">
            <a:spAutoFit/>
          </a:bodyPr>
          <a:lstStyle/>
          <a:p>
            <a:pPr algn="l"/>
            <a:endParaRPr lang="en-US" sz="2800" b="0" i="0" u="none" strike="noStrike" baseline="0">
              <a:solidFill>
                <a:srgbClr val="000000"/>
              </a:solidFill>
              <a:latin typeface="Calibri" panose="020F0502020204030204" pitchFamily="34" charset="0"/>
            </a:endParaRPr>
          </a:p>
          <a:p>
            <a:r>
              <a:rPr lang="en-US" sz="2800" b="0" i="1" u="none" strike="noStrike" baseline="0">
                <a:solidFill>
                  <a:srgbClr val="211D1E"/>
                </a:solidFill>
                <a:latin typeface="Calibri" panose="020F0502020204030204" pitchFamily="34" charset="0"/>
              </a:rPr>
              <a:t>A practical example of flour (like official soils data), as an important ingredient to a cake (like interpretations). </a:t>
            </a:r>
            <a:endParaRPr lang="en-US" sz="2800"/>
          </a:p>
        </p:txBody>
      </p:sp>
    </p:spTree>
    <p:extLst>
      <p:ext uri="{BB962C8B-B14F-4D97-AF65-F5344CB8AC3E}">
        <p14:creationId xmlns:p14="http://schemas.microsoft.com/office/powerpoint/2010/main" val="331051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A69BE50-A5FE-4A7A-A9B5-E3B3A6EC7F54}"/>
              </a:ext>
              <a:ext uri="{C183D7F6-B498-43B3-948B-1728B52AA6E4}">
                <adec:decorative xmlns:adec="http://schemas.microsoft.com/office/drawing/2017/decorative" val="1"/>
              </a:ext>
            </a:extLst>
          </p:cNvPr>
          <p:cNvGrpSpPr/>
          <p:nvPr/>
        </p:nvGrpSpPr>
        <p:grpSpPr bwMode="ltGray">
          <a:xfrm>
            <a:off x="3448222" y="1250257"/>
            <a:ext cx="5914063" cy="4919059"/>
            <a:chOff x="3448222" y="1250257"/>
            <a:chExt cx="5914063" cy="4919059"/>
          </a:xfrm>
        </p:grpSpPr>
        <p:sp>
          <p:nvSpPr>
            <p:cNvPr id="37" name="Trapezoid 36">
              <a:extLst>
                <a:ext uri="{FF2B5EF4-FFF2-40B4-BE49-F238E27FC236}">
                  <a16:creationId xmlns:a16="http://schemas.microsoft.com/office/drawing/2014/main" id="{98489E80-C138-43D2-9DAE-B7E45801ABC8}"/>
                </a:ext>
              </a:extLst>
            </p:cNvPr>
            <p:cNvSpPr/>
            <p:nvPr/>
          </p:nvSpPr>
          <p:spPr bwMode="ltGray">
            <a:xfrm rot="10800000">
              <a:off x="3893768" y="5347527"/>
              <a:ext cx="5009481" cy="821788"/>
            </a:xfrm>
            <a:prstGeom prst="trapezoid">
              <a:avLst>
                <a:gd name="adj" fmla="val 7200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40" name="Trapezoid 39">
              <a:extLst>
                <a:ext uri="{FF2B5EF4-FFF2-40B4-BE49-F238E27FC236}">
                  <a16:creationId xmlns:a16="http://schemas.microsoft.com/office/drawing/2014/main" id="{6EB54E20-747A-4636-ACC7-67821C165597}"/>
                </a:ext>
              </a:extLst>
            </p:cNvPr>
            <p:cNvSpPr/>
            <p:nvPr/>
          </p:nvSpPr>
          <p:spPr bwMode="ltGray">
            <a:xfrm rot="10800000">
              <a:off x="4351737" y="4527187"/>
              <a:ext cx="4107031" cy="821788"/>
            </a:xfrm>
            <a:prstGeom prst="trapezoid">
              <a:avLst>
                <a:gd name="adj" fmla="val 7200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41" name="Trapezoid 40">
              <a:extLst>
                <a:ext uri="{FF2B5EF4-FFF2-40B4-BE49-F238E27FC236}">
                  <a16:creationId xmlns:a16="http://schemas.microsoft.com/office/drawing/2014/main" id="{BAD90D0D-DD64-47BA-A504-582E4B1BFE52}"/>
                </a:ext>
              </a:extLst>
            </p:cNvPr>
            <p:cNvSpPr/>
            <p:nvPr/>
          </p:nvSpPr>
          <p:spPr bwMode="ltGray">
            <a:xfrm rot="10800000">
              <a:off x="4794770" y="3713833"/>
              <a:ext cx="3207165" cy="821788"/>
            </a:xfrm>
            <a:prstGeom prst="trapezoid">
              <a:avLst>
                <a:gd name="adj" fmla="val 7200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42" name="Trapezoid 41">
              <a:extLst>
                <a:ext uri="{FF2B5EF4-FFF2-40B4-BE49-F238E27FC236}">
                  <a16:creationId xmlns:a16="http://schemas.microsoft.com/office/drawing/2014/main" id="{B48C5C24-AC5D-4BCE-A82A-E4B4F432A50C}"/>
                </a:ext>
              </a:extLst>
            </p:cNvPr>
            <p:cNvSpPr/>
            <p:nvPr/>
          </p:nvSpPr>
          <p:spPr bwMode="ltGray">
            <a:xfrm rot="10800000">
              <a:off x="5264718" y="2888553"/>
              <a:ext cx="2279183" cy="1455361"/>
            </a:xfrm>
            <a:prstGeom prst="trapezoid">
              <a:avLst>
                <a:gd name="adj" fmla="val 13277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grpSp>
          <p:nvGrpSpPr>
            <p:cNvPr id="13" name="Group 12">
              <a:extLst>
                <a:ext uri="{FF2B5EF4-FFF2-40B4-BE49-F238E27FC236}">
                  <a16:creationId xmlns:a16="http://schemas.microsoft.com/office/drawing/2014/main" id="{6699C9D8-B0E9-4584-907E-1224FE58CA1C}"/>
                </a:ext>
              </a:extLst>
            </p:cNvPr>
            <p:cNvGrpSpPr/>
            <p:nvPr/>
          </p:nvGrpSpPr>
          <p:grpSpPr bwMode="ltGray">
            <a:xfrm>
              <a:off x="3448222" y="1250257"/>
              <a:ext cx="5914063" cy="4919059"/>
              <a:chOff x="7576873" y="-6661634"/>
              <a:chExt cx="6732962" cy="5574947"/>
            </a:xfrm>
          </p:grpSpPr>
          <p:sp>
            <p:nvSpPr>
              <p:cNvPr id="12" name="Trapezoid 11">
                <a:extLst>
                  <a:ext uri="{FF2B5EF4-FFF2-40B4-BE49-F238E27FC236}">
                    <a16:creationId xmlns:a16="http://schemas.microsoft.com/office/drawing/2014/main" id="{9BB8B1EE-6D88-4293-86AA-583C53B957F2}"/>
                  </a:ext>
                </a:extLst>
              </p:cNvPr>
              <p:cNvSpPr/>
              <p:nvPr/>
            </p:nvSpPr>
            <p:spPr bwMode="ltGray">
              <a:xfrm>
                <a:off x="7576873" y="-2023650"/>
                <a:ext cx="6732962" cy="936963"/>
              </a:xfrm>
              <a:prstGeom prst="trapezoid">
                <a:avLst>
                  <a:gd name="adj" fmla="val 72007"/>
                </a:avLst>
              </a:prstGeom>
              <a:gradFill flip="none" rotWithShape="1">
                <a:gsLst>
                  <a:gs pos="6000">
                    <a:schemeClr val="accent1"/>
                  </a:gs>
                  <a:gs pos="5000">
                    <a:schemeClr val="accent1">
                      <a:lumMod val="7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56" name="Trapezoid 55">
                <a:extLst>
                  <a:ext uri="{FF2B5EF4-FFF2-40B4-BE49-F238E27FC236}">
                    <a16:creationId xmlns:a16="http://schemas.microsoft.com/office/drawing/2014/main" id="{EC3603F2-92B0-4828-9CC6-903692183734}"/>
                  </a:ext>
                </a:extLst>
              </p:cNvPr>
              <p:cNvSpPr/>
              <p:nvPr/>
            </p:nvSpPr>
            <p:spPr bwMode="ltGray">
              <a:xfrm>
                <a:off x="8087288" y="-2949411"/>
                <a:ext cx="5703126" cy="931361"/>
              </a:xfrm>
              <a:prstGeom prst="trapezoid">
                <a:avLst>
                  <a:gd name="adj" fmla="val 72007"/>
                </a:avLst>
              </a:prstGeom>
              <a:gradFill flip="none" rotWithShape="1">
                <a:gsLst>
                  <a:gs pos="6000">
                    <a:schemeClr val="accent3"/>
                  </a:gs>
                  <a:gs pos="5000">
                    <a:schemeClr val="accent3">
                      <a:lumMod val="7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900"/>
                  </a:spcAft>
                  <a:buFont typeface="Arial" panose="020B0604020202020204" pitchFamily="34" charset="0"/>
                  <a:buChar char="​"/>
                </a:pPr>
                <a:endParaRPr lang="en-US" sz="1200">
                  <a:solidFill>
                    <a:schemeClr val="tx1"/>
                  </a:solidFill>
                </a:endParaRPr>
              </a:p>
            </p:txBody>
          </p:sp>
          <p:sp>
            <p:nvSpPr>
              <p:cNvPr id="57" name="Trapezoid 56">
                <a:extLst>
                  <a:ext uri="{FF2B5EF4-FFF2-40B4-BE49-F238E27FC236}">
                    <a16:creationId xmlns:a16="http://schemas.microsoft.com/office/drawing/2014/main" id="{34AEB156-D10B-4FBA-902C-14D9E110073C}"/>
                  </a:ext>
                </a:extLst>
              </p:cNvPr>
              <p:cNvSpPr/>
              <p:nvPr/>
            </p:nvSpPr>
            <p:spPr bwMode="ltGray">
              <a:xfrm>
                <a:off x="8600347" y="-3875173"/>
                <a:ext cx="4675717" cy="931361"/>
              </a:xfrm>
              <a:prstGeom prst="trapezoid">
                <a:avLst>
                  <a:gd name="adj" fmla="val 72007"/>
                </a:avLst>
              </a:prstGeom>
              <a:gradFill>
                <a:gsLst>
                  <a:gs pos="6000">
                    <a:schemeClr val="accent4"/>
                  </a:gs>
                  <a:gs pos="5000">
                    <a:schemeClr val="accent4">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58" name="Trapezoid 57">
                <a:extLst>
                  <a:ext uri="{FF2B5EF4-FFF2-40B4-BE49-F238E27FC236}">
                    <a16:creationId xmlns:a16="http://schemas.microsoft.com/office/drawing/2014/main" id="{922AD267-345A-4017-86EA-87F7D37BC528}"/>
                  </a:ext>
                </a:extLst>
              </p:cNvPr>
              <p:cNvSpPr/>
              <p:nvPr/>
            </p:nvSpPr>
            <p:spPr bwMode="ltGray">
              <a:xfrm>
                <a:off x="9112581" y="-4800935"/>
                <a:ext cx="3651250" cy="931361"/>
              </a:xfrm>
              <a:prstGeom prst="trapezoid">
                <a:avLst>
                  <a:gd name="adj" fmla="val 72007"/>
                </a:avLst>
              </a:prstGeom>
              <a:gradFill>
                <a:gsLst>
                  <a:gs pos="6000">
                    <a:schemeClr val="accent6"/>
                  </a:gs>
                  <a:gs pos="5000">
                    <a:schemeClr val="accent6">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60" name="Trapezoid 59">
                <a:extLst>
                  <a:ext uri="{FF2B5EF4-FFF2-40B4-BE49-F238E27FC236}">
                    <a16:creationId xmlns:a16="http://schemas.microsoft.com/office/drawing/2014/main" id="{C5CAC719-8EF1-49A6-9CE3-F951F5D45D5E}"/>
                  </a:ext>
                </a:extLst>
              </p:cNvPr>
              <p:cNvSpPr/>
              <p:nvPr/>
            </p:nvSpPr>
            <p:spPr bwMode="ltGray">
              <a:xfrm>
                <a:off x="9645966" y="-6661634"/>
                <a:ext cx="2594773" cy="1864186"/>
              </a:xfrm>
              <a:prstGeom prst="trapezoid">
                <a:avLst>
                  <a:gd name="adj" fmla="val 1327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grpSp>
      </p:grpSp>
      <p:grpSp>
        <p:nvGrpSpPr>
          <p:cNvPr id="6" name="Group 5">
            <a:extLst>
              <a:ext uri="{FF2B5EF4-FFF2-40B4-BE49-F238E27FC236}">
                <a16:creationId xmlns:a16="http://schemas.microsoft.com/office/drawing/2014/main" id="{F606A7F2-E885-4CF8-84CF-C12513AA8E14}"/>
              </a:ext>
              <a:ext uri="{C183D7F6-B498-43B3-948B-1728B52AA6E4}">
                <adec:decorative xmlns:adec="http://schemas.microsoft.com/office/drawing/2017/decorative" val="1"/>
              </a:ext>
            </a:extLst>
          </p:cNvPr>
          <p:cNvGrpSpPr/>
          <p:nvPr/>
        </p:nvGrpSpPr>
        <p:grpSpPr>
          <a:xfrm>
            <a:off x="7500715" y="3109602"/>
            <a:ext cx="384654" cy="384654"/>
            <a:chOff x="2063527" y="3494282"/>
            <a:chExt cx="384654" cy="384654"/>
          </a:xfrm>
        </p:grpSpPr>
        <p:sp>
          <p:nvSpPr>
            <p:cNvPr id="43" name="Oval 42">
              <a:extLst>
                <a:ext uri="{FF2B5EF4-FFF2-40B4-BE49-F238E27FC236}">
                  <a16:creationId xmlns:a16="http://schemas.microsoft.com/office/drawing/2014/main" id="{0C6C615B-71F8-4586-B2C7-96152B0BEF1B}"/>
                </a:ext>
              </a:extLst>
            </p:cNvPr>
            <p:cNvSpPr/>
            <p:nvPr/>
          </p:nvSpPr>
          <p:spPr>
            <a:xfrm>
              <a:off x="2063527" y="3494282"/>
              <a:ext cx="384654" cy="384654"/>
            </a:xfrm>
            <a:prstGeom prst="ellipse">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44" name="Oval 43">
              <a:extLst>
                <a:ext uri="{FF2B5EF4-FFF2-40B4-BE49-F238E27FC236}">
                  <a16:creationId xmlns:a16="http://schemas.microsoft.com/office/drawing/2014/main" id="{BEC9B532-8694-4BB7-9D97-0275CC3928C0}"/>
                </a:ext>
              </a:extLst>
            </p:cNvPr>
            <p:cNvSpPr/>
            <p:nvPr/>
          </p:nvSpPr>
          <p:spPr>
            <a:xfrm>
              <a:off x="2187417" y="3618172"/>
              <a:ext cx="136874" cy="136874"/>
            </a:xfrm>
            <a:prstGeom prst="ellipse">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46" name="Group 45">
            <a:extLst>
              <a:ext uri="{FF2B5EF4-FFF2-40B4-BE49-F238E27FC236}">
                <a16:creationId xmlns:a16="http://schemas.microsoft.com/office/drawing/2014/main" id="{D5FFDDE0-0BC7-4543-BE22-EC8A87CFC19B}"/>
              </a:ext>
              <a:ext uri="{C183D7F6-B498-43B3-948B-1728B52AA6E4}">
                <adec:decorative xmlns:adec="http://schemas.microsoft.com/office/drawing/2017/decorative" val="1"/>
              </a:ext>
            </a:extLst>
          </p:cNvPr>
          <p:cNvGrpSpPr/>
          <p:nvPr/>
        </p:nvGrpSpPr>
        <p:grpSpPr>
          <a:xfrm>
            <a:off x="3581917" y="5552821"/>
            <a:ext cx="384654" cy="384654"/>
            <a:chOff x="2063527" y="3494282"/>
            <a:chExt cx="384654" cy="384654"/>
          </a:xfrm>
        </p:grpSpPr>
        <p:sp>
          <p:nvSpPr>
            <p:cNvPr id="47" name="Oval 46">
              <a:extLst>
                <a:ext uri="{FF2B5EF4-FFF2-40B4-BE49-F238E27FC236}">
                  <a16:creationId xmlns:a16="http://schemas.microsoft.com/office/drawing/2014/main" id="{EEC5998C-667F-461B-ABB2-196B126913CC}"/>
                </a:ext>
              </a:extLst>
            </p:cNvPr>
            <p:cNvSpPr/>
            <p:nvPr/>
          </p:nvSpPr>
          <p:spPr>
            <a:xfrm>
              <a:off x="2063527" y="3494282"/>
              <a:ext cx="384654" cy="384654"/>
            </a:xfrm>
            <a:prstGeom prst="ellips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48" name="Oval 47">
              <a:extLst>
                <a:ext uri="{FF2B5EF4-FFF2-40B4-BE49-F238E27FC236}">
                  <a16:creationId xmlns:a16="http://schemas.microsoft.com/office/drawing/2014/main" id="{E5ADCE9E-8C3A-49A8-8D87-6FD0425E4CCA}"/>
                </a:ext>
              </a:extLst>
            </p:cNvPr>
            <p:cNvSpPr/>
            <p:nvPr/>
          </p:nvSpPr>
          <p:spPr>
            <a:xfrm>
              <a:off x="2187417" y="3618172"/>
              <a:ext cx="136874" cy="136874"/>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49" name="Group 48">
            <a:extLst>
              <a:ext uri="{FF2B5EF4-FFF2-40B4-BE49-F238E27FC236}">
                <a16:creationId xmlns:a16="http://schemas.microsoft.com/office/drawing/2014/main" id="{5689D53B-18BB-44C9-BA78-63E6A20CBF79}"/>
              </a:ext>
              <a:ext uri="{C183D7F6-B498-43B3-948B-1728B52AA6E4}">
                <adec:decorative xmlns:adec="http://schemas.microsoft.com/office/drawing/2017/decorative" val="1"/>
              </a:ext>
            </a:extLst>
          </p:cNvPr>
          <p:cNvGrpSpPr/>
          <p:nvPr/>
        </p:nvGrpSpPr>
        <p:grpSpPr>
          <a:xfrm>
            <a:off x="8402725" y="4737251"/>
            <a:ext cx="384654" cy="384654"/>
            <a:chOff x="2063527" y="3494282"/>
            <a:chExt cx="384654" cy="384654"/>
          </a:xfrm>
        </p:grpSpPr>
        <p:sp>
          <p:nvSpPr>
            <p:cNvPr id="50" name="Oval 49">
              <a:extLst>
                <a:ext uri="{FF2B5EF4-FFF2-40B4-BE49-F238E27FC236}">
                  <a16:creationId xmlns:a16="http://schemas.microsoft.com/office/drawing/2014/main" id="{44434A40-85CA-4F46-9100-295309A3FDBD}"/>
                </a:ext>
              </a:extLst>
            </p:cNvPr>
            <p:cNvSpPr/>
            <p:nvPr/>
          </p:nvSpPr>
          <p:spPr>
            <a:xfrm>
              <a:off x="2063527" y="3494282"/>
              <a:ext cx="384654" cy="384654"/>
            </a:xfrm>
            <a:prstGeom prst="ellipse">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51" name="Oval 50">
              <a:extLst>
                <a:ext uri="{FF2B5EF4-FFF2-40B4-BE49-F238E27FC236}">
                  <a16:creationId xmlns:a16="http://schemas.microsoft.com/office/drawing/2014/main" id="{09A13987-EFE8-470A-B964-749093D6941C}"/>
                </a:ext>
              </a:extLst>
            </p:cNvPr>
            <p:cNvSpPr/>
            <p:nvPr/>
          </p:nvSpPr>
          <p:spPr>
            <a:xfrm>
              <a:off x="2187417" y="3618172"/>
              <a:ext cx="136874" cy="136874"/>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52" name="Group 51">
            <a:extLst>
              <a:ext uri="{FF2B5EF4-FFF2-40B4-BE49-F238E27FC236}">
                <a16:creationId xmlns:a16="http://schemas.microsoft.com/office/drawing/2014/main" id="{AE059125-AA1F-4F25-99AD-CF447C2508FD}"/>
              </a:ext>
              <a:ext uri="{C183D7F6-B498-43B3-948B-1728B52AA6E4}">
                <adec:decorative xmlns:adec="http://schemas.microsoft.com/office/drawing/2017/decorative" val="1"/>
              </a:ext>
            </a:extLst>
          </p:cNvPr>
          <p:cNvGrpSpPr/>
          <p:nvPr/>
        </p:nvGrpSpPr>
        <p:grpSpPr>
          <a:xfrm>
            <a:off x="4508476" y="3881231"/>
            <a:ext cx="384654" cy="384654"/>
            <a:chOff x="2063527" y="3494282"/>
            <a:chExt cx="384654" cy="384654"/>
          </a:xfrm>
        </p:grpSpPr>
        <p:sp>
          <p:nvSpPr>
            <p:cNvPr id="53" name="Oval 52">
              <a:extLst>
                <a:ext uri="{FF2B5EF4-FFF2-40B4-BE49-F238E27FC236}">
                  <a16:creationId xmlns:a16="http://schemas.microsoft.com/office/drawing/2014/main" id="{D2617A2E-2C26-46F5-AE90-27D0C28F0D47}"/>
                </a:ext>
              </a:extLst>
            </p:cNvPr>
            <p:cNvSpPr/>
            <p:nvPr/>
          </p:nvSpPr>
          <p:spPr>
            <a:xfrm>
              <a:off x="2063527" y="3494282"/>
              <a:ext cx="384654" cy="384654"/>
            </a:xfrm>
            <a:prstGeom prst="ellipse">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54" name="Oval 53">
              <a:extLst>
                <a:ext uri="{FF2B5EF4-FFF2-40B4-BE49-F238E27FC236}">
                  <a16:creationId xmlns:a16="http://schemas.microsoft.com/office/drawing/2014/main" id="{4D11650F-56C6-4FE3-9D9C-C7184EC96171}"/>
                </a:ext>
              </a:extLst>
            </p:cNvPr>
            <p:cNvSpPr/>
            <p:nvPr/>
          </p:nvSpPr>
          <p:spPr>
            <a:xfrm>
              <a:off x="2187417" y="3618172"/>
              <a:ext cx="136874" cy="136874"/>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cxnSp>
        <p:nvCxnSpPr>
          <p:cNvPr id="62" name="Straight Connector 61">
            <a:extLst>
              <a:ext uri="{FF2B5EF4-FFF2-40B4-BE49-F238E27FC236}">
                <a16:creationId xmlns:a16="http://schemas.microsoft.com/office/drawing/2014/main" id="{A73DA4C5-5580-42BF-9757-FA303D90BB98}"/>
              </a:ext>
              <a:ext uri="{C183D7F6-B498-43B3-948B-1728B52AA6E4}">
                <adec:decorative xmlns:adec="http://schemas.microsoft.com/office/drawing/2017/decorative" val="1"/>
              </a:ext>
            </a:extLst>
          </p:cNvPr>
          <p:cNvCxnSpPr>
            <a:cxnSpLocks/>
          </p:cNvCxnSpPr>
          <p:nvPr/>
        </p:nvCxnSpPr>
        <p:spPr>
          <a:xfrm>
            <a:off x="8696390" y="4927756"/>
            <a:ext cx="307467"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38887B64-0370-404B-8CF4-21E83B80BDE0}"/>
              </a:ext>
              <a:ext uri="{C183D7F6-B498-43B3-948B-1728B52AA6E4}">
                <adec:decorative xmlns:adec="http://schemas.microsoft.com/office/drawing/2017/decorative" val="1"/>
              </a:ext>
            </a:extLst>
          </p:cNvPr>
          <p:cNvGrpSpPr/>
          <p:nvPr/>
        </p:nvGrpSpPr>
        <p:grpSpPr>
          <a:xfrm>
            <a:off x="5351574" y="2320459"/>
            <a:ext cx="384654" cy="384654"/>
            <a:chOff x="2063527" y="3494282"/>
            <a:chExt cx="384654" cy="384654"/>
          </a:xfrm>
        </p:grpSpPr>
        <p:sp>
          <p:nvSpPr>
            <p:cNvPr id="88" name="Oval 87">
              <a:extLst>
                <a:ext uri="{FF2B5EF4-FFF2-40B4-BE49-F238E27FC236}">
                  <a16:creationId xmlns:a16="http://schemas.microsoft.com/office/drawing/2014/main" id="{8831313B-9181-4DA0-B5FE-B5D249E3436D}"/>
                </a:ext>
              </a:extLst>
            </p:cNvPr>
            <p:cNvSpPr/>
            <p:nvPr/>
          </p:nvSpPr>
          <p:spPr>
            <a:xfrm>
              <a:off x="2063527" y="3494282"/>
              <a:ext cx="384654" cy="384654"/>
            </a:xfrm>
            <a:prstGeom prst="ellipse">
              <a:avLst/>
            </a:prstGeom>
            <a:solidFill>
              <a:schemeClr val="accent5">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a:spcAft>
                  <a:spcPts val="900"/>
                </a:spcAft>
                <a:buFont typeface="Arial" panose="020B0604020202020204" pitchFamily="34" charset="0"/>
                <a:buChar char="​"/>
              </a:pPr>
              <a:endParaRPr lang="en-US" sz="1200">
                <a:solidFill>
                  <a:schemeClr val="tx1"/>
                </a:solidFill>
              </a:endParaRPr>
            </a:p>
          </p:txBody>
        </p:sp>
        <p:sp>
          <p:nvSpPr>
            <p:cNvPr id="89" name="Oval 88">
              <a:extLst>
                <a:ext uri="{FF2B5EF4-FFF2-40B4-BE49-F238E27FC236}">
                  <a16:creationId xmlns:a16="http://schemas.microsoft.com/office/drawing/2014/main" id="{CA736DC4-348D-4B08-9081-D2ABE41FF4E3}"/>
                </a:ext>
              </a:extLst>
            </p:cNvPr>
            <p:cNvSpPr/>
            <p:nvPr/>
          </p:nvSpPr>
          <p:spPr>
            <a:xfrm>
              <a:off x="2187417" y="3618172"/>
              <a:ext cx="136874" cy="136874"/>
            </a:xfrm>
            <a:prstGeom prst="ellipse">
              <a:avLst/>
            </a:prstGeom>
            <a:solidFill>
              <a:schemeClr val="bg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cxnSp>
        <p:nvCxnSpPr>
          <p:cNvPr id="63" name="Straight Connector 62">
            <a:extLst>
              <a:ext uri="{FF2B5EF4-FFF2-40B4-BE49-F238E27FC236}">
                <a16:creationId xmlns:a16="http://schemas.microsoft.com/office/drawing/2014/main" id="{37991ABF-B1B9-46E0-A55C-62053F636C70}"/>
              </a:ext>
              <a:ext uri="{C183D7F6-B498-43B3-948B-1728B52AA6E4}">
                <adec:decorative xmlns:adec="http://schemas.microsoft.com/office/drawing/2017/decorative" val="1"/>
              </a:ext>
            </a:extLst>
          </p:cNvPr>
          <p:cNvCxnSpPr>
            <a:cxnSpLocks/>
          </p:cNvCxnSpPr>
          <p:nvPr/>
        </p:nvCxnSpPr>
        <p:spPr>
          <a:xfrm>
            <a:off x="7807770" y="3300638"/>
            <a:ext cx="316462"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CFF966-49BE-4D10-9CB3-AECAD30C2A94}"/>
              </a:ext>
              <a:ext uri="{C183D7F6-B498-43B3-948B-1728B52AA6E4}">
                <adec:decorative xmlns:adec="http://schemas.microsoft.com/office/drawing/2017/decorative" val="1"/>
              </a:ext>
            </a:extLst>
          </p:cNvPr>
          <p:cNvCxnSpPr>
            <a:cxnSpLocks/>
          </p:cNvCxnSpPr>
          <p:nvPr/>
        </p:nvCxnSpPr>
        <p:spPr>
          <a:xfrm>
            <a:off x="4209161" y="4073558"/>
            <a:ext cx="366763"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61A6BFE-63AD-463A-811D-B2C7022E11F0}"/>
              </a:ext>
              <a:ext uri="{C183D7F6-B498-43B3-948B-1728B52AA6E4}">
                <adec:decorative xmlns:adec="http://schemas.microsoft.com/office/drawing/2017/decorative" val="1"/>
              </a:ext>
            </a:extLst>
          </p:cNvPr>
          <p:cNvCxnSpPr>
            <a:cxnSpLocks/>
          </p:cNvCxnSpPr>
          <p:nvPr/>
        </p:nvCxnSpPr>
        <p:spPr>
          <a:xfrm>
            <a:off x="5059431" y="2512786"/>
            <a:ext cx="366763"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E68694C-2F9D-4129-B20C-EE9D64AA66C5}"/>
              </a:ext>
              <a:ext uri="{C183D7F6-B498-43B3-948B-1728B52AA6E4}">
                <adec:decorative xmlns:adec="http://schemas.microsoft.com/office/drawing/2017/decorative" val="1"/>
              </a:ext>
            </a:extLst>
          </p:cNvPr>
          <p:cNvCxnSpPr>
            <a:cxnSpLocks/>
          </p:cNvCxnSpPr>
          <p:nvPr/>
        </p:nvCxnSpPr>
        <p:spPr>
          <a:xfrm>
            <a:off x="3316896" y="5745148"/>
            <a:ext cx="343150" cy="0"/>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D6298B-5998-440F-AAFD-694F117CA943}"/>
              </a:ext>
            </a:extLst>
          </p:cNvPr>
          <p:cNvSpPr>
            <a:spLocks noGrp="1"/>
          </p:cNvSpPr>
          <p:nvPr>
            <p:ph type="title"/>
          </p:nvPr>
        </p:nvSpPr>
        <p:spPr>
          <a:xfrm>
            <a:off x="156999" y="653004"/>
            <a:ext cx="9804864" cy="530352"/>
          </a:xfrm>
        </p:spPr>
        <p:txBody>
          <a:bodyPr>
            <a:normAutofit/>
          </a:bodyPr>
          <a:lstStyle/>
          <a:p>
            <a:r>
              <a:rPr lang="en-US"/>
              <a:t>Modeling Data</a:t>
            </a:r>
          </a:p>
        </p:txBody>
      </p:sp>
      <p:sp>
        <p:nvSpPr>
          <p:cNvPr id="72" name="Rectangle 71">
            <a:extLst>
              <a:ext uri="{FF2B5EF4-FFF2-40B4-BE49-F238E27FC236}">
                <a16:creationId xmlns:a16="http://schemas.microsoft.com/office/drawing/2014/main" id="{405C2D44-7558-4860-8BF1-48D5957AE001}"/>
              </a:ext>
            </a:extLst>
          </p:cNvPr>
          <p:cNvSpPr/>
          <p:nvPr/>
        </p:nvSpPr>
        <p:spPr>
          <a:xfrm>
            <a:off x="6084003" y="5616754"/>
            <a:ext cx="628698" cy="338554"/>
          </a:xfrm>
          <a:prstGeom prst="rect">
            <a:avLst/>
          </a:prstGeom>
        </p:spPr>
        <p:txBody>
          <a:bodyPr wrap="none">
            <a:spAutoFit/>
          </a:bodyPr>
          <a:lstStyle/>
          <a:p>
            <a:pPr>
              <a:spcAft>
                <a:spcPts val="400"/>
              </a:spcAft>
            </a:pPr>
            <a:r>
              <a:rPr lang="en-US" sz="1600" b="1">
                <a:solidFill>
                  <a:schemeClr val="bg1"/>
                </a:solidFill>
              </a:rPr>
              <a:t>Data</a:t>
            </a:r>
          </a:p>
        </p:txBody>
      </p:sp>
      <p:sp>
        <p:nvSpPr>
          <p:cNvPr id="81" name="Content Placeholder 2">
            <a:extLst>
              <a:ext uri="{FF2B5EF4-FFF2-40B4-BE49-F238E27FC236}">
                <a16:creationId xmlns:a16="http://schemas.microsoft.com/office/drawing/2014/main" id="{D9FCFC00-A7B0-4B06-BD6B-7E625BB4AA33}"/>
              </a:ext>
            </a:extLst>
          </p:cNvPr>
          <p:cNvSpPr txBox="1">
            <a:spLocks/>
          </p:cNvSpPr>
          <p:nvPr/>
        </p:nvSpPr>
        <p:spPr>
          <a:xfrm>
            <a:off x="329938" y="5213632"/>
            <a:ext cx="2926681" cy="926157"/>
          </a:xfrm>
          <a:prstGeom prst="rect">
            <a:avLst/>
          </a:prstGeom>
        </p:spPr>
        <p:txBody>
          <a:bodyPr lIns="0"/>
          <a:lstStyle>
            <a:lvl1pPr marL="0" indent="0" algn="l" defTabSz="914400" rtl="0" eaLnBrk="1" latinLnBrk="0" hangingPunct="1">
              <a:lnSpc>
                <a:spcPct val="110000"/>
              </a:lnSpc>
              <a:spcBef>
                <a:spcPts val="0"/>
              </a:spcBef>
              <a:spcAft>
                <a:spcPts val="900"/>
              </a:spcAft>
              <a:buFont typeface="Arial" panose="020B0604020202020204" pitchFamily="34" charset="0"/>
              <a:buChar char="​"/>
              <a:defRPr lang="en-US" sz="1200" kern="1200" dirty="0" smtClean="0">
                <a:solidFill>
                  <a:schemeClr val="tx1"/>
                </a:solidFill>
                <a:latin typeface="+mn-lt"/>
                <a:ea typeface="+mn-ea"/>
                <a:cs typeface="+mn-cs"/>
              </a:defRPr>
            </a:lvl1pPr>
            <a:lvl2pPr marL="117475" indent="-117475" algn="l" defTabSz="914400" rtl="0" eaLnBrk="1" latinLnBrk="0" hangingPunct="1">
              <a:lnSpc>
                <a:spcPct val="100000"/>
              </a:lnSpc>
              <a:spcBef>
                <a:spcPts val="0"/>
              </a:spcBef>
              <a:spcAft>
                <a:spcPts val="900"/>
              </a:spcAft>
              <a:buFont typeface="Arial" panose="020B0604020202020204" pitchFamily="34" charset="0"/>
              <a:buChar char="•"/>
              <a:defRPr sz="1100" kern="1200">
                <a:solidFill>
                  <a:schemeClr val="tx1"/>
                </a:solidFill>
                <a:latin typeface="+mn-lt"/>
                <a:ea typeface="+mn-ea"/>
                <a:cs typeface="+mn-cs"/>
              </a:defRPr>
            </a:lvl2pPr>
            <a:lvl3pPr marL="284163" indent="-111125" algn="l" defTabSz="914400" rtl="0" eaLnBrk="1" latinLnBrk="0" hangingPunct="1">
              <a:lnSpc>
                <a:spcPct val="90000"/>
              </a:lnSpc>
              <a:spcBef>
                <a:spcPts val="0"/>
              </a:spcBef>
              <a:spcAft>
                <a:spcPts val="600"/>
              </a:spcAft>
              <a:buFont typeface="Microsoft Sans Serif" panose="020B0604020202020204" pitchFamily="34" charset="0"/>
              <a:buChar char="◦"/>
              <a:defRPr sz="1000" b="0" kern="1200">
                <a:solidFill>
                  <a:schemeClr val="tx2"/>
                </a:solidFill>
                <a:latin typeface="+mn-lt"/>
                <a:ea typeface="+mn-ea"/>
                <a:cs typeface="+mn-cs"/>
              </a:defRPr>
            </a:lvl3pPr>
            <a:lvl4pPr marL="457200" indent="-111125" algn="l" defTabSz="914400" rtl="0" eaLnBrk="1" latinLnBrk="0" hangingPunct="1">
              <a:lnSpc>
                <a:spcPct val="110000"/>
              </a:lnSpc>
              <a:spcBef>
                <a:spcPts val="0"/>
              </a:spcBef>
              <a:spcAft>
                <a:spcPts val="900"/>
              </a:spcAft>
              <a:buFont typeface="Arial" panose="020B0604020202020204" pitchFamily="34" charset="0"/>
              <a:buChar char="•"/>
              <a:defRPr sz="900" kern="1200">
                <a:solidFill>
                  <a:schemeClr val="tx2"/>
                </a:solidFill>
                <a:latin typeface="+mn-lt"/>
                <a:ea typeface="+mn-ea"/>
                <a:cs typeface="+mn-cs"/>
              </a:defRPr>
            </a:lvl4pPr>
            <a:lvl5pPr marL="0" indent="0" algn="l" defTabSz="914400" rtl="0" eaLnBrk="1" latinLnBrk="0" hangingPunct="1">
              <a:lnSpc>
                <a:spcPct val="110000"/>
              </a:lnSpc>
              <a:spcBef>
                <a:spcPts val="0"/>
              </a:spcBef>
              <a:spcAft>
                <a:spcPts val="900"/>
              </a:spcAft>
              <a:buFont typeface="Arial" panose="020B0604020202020204" pitchFamily="34" charset="0"/>
              <a:buChar char="​"/>
              <a:defRPr sz="1400" b="1" kern="1200">
                <a:solidFill>
                  <a:schemeClr val="accent1"/>
                </a:solidFill>
                <a:latin typeface="+mn-lt"/>
                <a:ea typeface="+mn-ea"/>
                <a:cs typeface="+mn-cs"/>
              </a:defRPr>
            </a:lvl5pPr>
            <a:lvl6pPr marL="0" indent="0" algn="l" defTabSz="914400" rtl="0" eaLnBrk="1" latinLnBrk="0" hangingPunct="1">
              <a:lnSpc>
                <a:spcPct val="110000"/>
              </a:lnSpc>
              <a:spcBef>
                <a:spcPts val="0"/>
              </a:spcBef>
              <a:spcAft>
                <a:spcPts val="600"/>
              </a:spcAft>
              <a:buFont typeface="Arial" panose="020B0604020202020204" pitchFamily="34" charset="0"/>
              <a:buChar char="​"/>
              <a:defRPr sz="1500" kern="1200">
                <a:solidFill>
                  <a:schemeClr val="tx1"/>
                </a:solidFill>
                <a:latin typeface="+mn-lt"/>
                <a:ea typeface="+mn-ea"/>
                <a:cs typeface="+mn-cs"/>
              </a:defRPr>
            </a:lvl6pPr>
            <a:lvl7pPr marL="0" indent="0" algn="l" defTabSz="914400" rtl="0" eaLnBrk="1" latinLnBrk="0" hangingPunct="1">
              <a:lnSpc>
                <a:spcPct val="110000"/>
              </a:lnSpc>
              <a:spcBef>
                <a:spcPts val="0"/>
              </a:spcBef>
              <a:spcAft>
                <a:spcPts val="600"/>
              </a:spcAft>
              <a:buFont typeface="Arial" panose="020B0604020202020204" pitchFamily="34" charset="0"/>
              <a:buChar char="​"/>
              <a:defRPr sz="2000" kern="1200">
                <a:solidFill>
                  <a:schemeClr val="accent2"/>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600" b="1" kern="1200">
                <a:solidFill>
                  <a:schemeClr val="accent2"/>
                </a:solidFill>
                <a:latin typeface="+mn-lt"/>
                <a:ea typeface="+mn-ea"/>
                <a:cs typeface="+mn-cs"/>
              </a:defRPr>
            </a:lvl8pPr>
            <a:lvl9pPr marL="0" indent="0"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2"/>
                </a:solidFill>
                <a:latin typeface="+mn-lt"/>
                <a:ea typeface="+mn-ea"/>
                <a:cs typeface="+mn-cs"/>
              </a:defRPr>
            </a:lvl9pPr>
          </a:lstStyle>
          <a:p>
            <a:pPr lvl="4" algn="ctr">
              <a:spcBef>
                <a:spcPts val="400"/>
              </a:spcBef>
              <a:spcAft>
                <a:spcPts val="0"/>
              </a:spcAft>
            </a:pPr>
            <a:r>
              <a:rPr lang="en-US">
                <a:solidFill>
                  <a:schemeClr val="tx2"/>
                </a:solidFill>
                <a:highlight>
                  <a:srgbClr val="FFFFFF"/>
                </a:highlight>
              </a:rPr>
              <a:t>Raw</a:t>
            </a:r>
          </a:p>
          <a:p>
            <a:pPr lvl="4" algn="ctr">
              <a:spcBef>
                <a:spcPts val="400"/>
              </a:spcBef>
              <a:spcAft>
                <a:spcPts val="0"/>
              </a:spcAft>
            </a:pPr>
            <a:r>
              <a:rPr lang="en-US" sz="1200" b="0">
                <a:solidFill>
                  <a:schemeClr val="tx2"/>
                </a:solidFill>
                <a:highlight>
                  <a:srgbClr val="FFFFFF"/>
                </a:highlight>
              </a:rPr>
              <a:t>Deep understanding of the structure and content of the raw data (the flour)</a:t>
            </a:r>
          </a:p>
        </p:txBody>
      </p:sp>
      <p:sp>
        <p:nvSpPr>
          <p:cNvPr id="69" name="Rectangle 68">
            <a:extLst>
              <a:ext uri="{FF2B5EF4-FFF2-40B4-BE49-F238E27FC236}">
                <a16:creationId xmlns:a16="http://schemas.microsoft.com/office/drawing/2014/main" id="{56ABEF60-880F-4904-9E8D-0582984EB027}"/>
              </a:ext>
            </a:extLst>
          </p:cNvPr>
          <p:cNvSpPr/>
          <p:nvPr/>
        </p:nvSpPr>
        <p:spPr>
          <a:xfrm>
            <a:off x="5742308" y="4778745"/>
            <a:ext cx="1314784" cy="338554"/>
          </a:xfrm>
          <a:prstGeom prst="rect">
            <a:avLst/>
          </a:prstGeom>
        </p:spPr>
        <p:txBody>
          <a:bodyPr wrap="none">
            <a:spAutoFit/>
          </a:bodyPr>
          <a:lstStyle/>
          <a:p>
            <a:pPr>
              <a:spcAft>
                <a:spcPts val="400"/>
              </a:spcAft>
            </a:pPr>
            <a:r>
              <a:rPr lang="en-US" sz="1600" b="1">
                <a:solidFill>
                  <a:schemeClr val="bg1"/>
                </a:solidFill>
              </a:rPr>
              <a:t>Information</a:t>
            </a:r>
          </a:p>
        </p:txBody>
      </p:sp>
      <p:sp>
        <p:nvSpPr>
          <p:cNvPr id="85" name="Content Placeholder 2">
            <a:extLst>
              <a:ext uri="{FF2B5EF4-FFF2-40B4-BE49-F238E27FC236}">
                <a16:creationId xmlns:a16="http://schemas.microsoft.com/office/drawing/2014/main" id="{189306D3-D05B-4314-9A64-CD5A0E95B138}"/>
              </a:ext>
            </a:extLst>
          </p:cNvPr>
          <p:cNvSpPr txBox="1">
            <a:spLocks/>
          </p:cNvSpPr>
          <p:nvPr/>
        </p:nvSpPr>
        <p:spPr>
          <a:xfrm>
            <a:off x="8740540" y="4452780"/>
            <a:ext cx="2669287" cy="926157"/>
          </a:xfrm>
          <a:prstGeom prst="rect">
            <a:avLst/>
          </a:prstGeom>
        </p:spPr>
        <p:txBody>
          <a:bodyPr lIns="0"/>
          <a:lstStyle>
            <a:lvl1pPr marL="0" indent="0" algn="l" defTabSz="914400" rtl="0" eaLnBrk="1" latinLnBrk="0" hangingPunct="1">
              <a:lnSpc>
                <a:spcPct val="110000"/>
              </a:lnSpc>
              <a:spcBef>
                <a:spcPts val="0"/>
              </a:spcBef>
              <a:spcAft>
                <a:spcPts val="900"/>
              </a:spcAft>
              <a:buFont typeface="Arial" panose="020B0604020202020204" pitchFamily="34" charset="0"/>
              <a:buChar char="​"/>
              <a:defRPr lang="en-US" sz="1200" kern="1200" dirty="0" smtClean="0">
                <a:solidFill>
                  <a:schemeClr val="tx1"/>
                </a:solidFill>
                <a:latin typeface="+mn-lt"/>
                <a:ea typeface="+mn-ea"/>
                <a:cs typeface="+mn-cs"/>
              </a:defRPr>
            </a:lvl1pPr>
            <a:lvl2pPr marL="117475" indent="-117475" algn="l" defTabSz="914400" rtl="0" eaLnBrk="1" latinLnBrk="0" hangingPunct="1">
              <a:lnSpc>
                <a:spcPct val="100000"/>
              </a:lnSpc>
              <a:spcBef>
                <a:spcPts val="0"/>
              </a:spcBef>
              <a:spcAft>
                <a:spcPts val="900"/>
              </a:spcAft>
              <a:buFont typeface="Arial" panose="020B0604020202020204" pitchFamily="34" charset="0"/>
              <a:buChar char="•"/>
              <a:defRPr sz="1100" kern="1200">
                <a:solidFill>
                  <a:schemeClr val="tx1"/>
                </a:solidFill>
                <a:latin typeface="+mn-lt"/>
                <a:ea typeface="+mn-ea"/>
                <a:cs typeface="+mn-cs"/>
              </a:defRPr>
            </a:lvl2pPr>
            <a:lvl3pPr marL="284163" indent="-111125" algn="l" defTabSz="914400" rtl="0" eaLnBrk="1" latinLnBrk="0" hangingPunct="1">
              <a:lnSpc>
                <a:spcPct val="90000"/>
              </a:lnSpc>
              <a:spcBef>
                <a:spcPts val="0"/>
              </a:spcBef>
              <a:spcAft>
                <a:spcPts val="600"/>
              </a:spcAft>
              <a:buFont typeface="Microsoft Sans Serif" panose="020B0604020202020204" pitchFamily="34" charset="0"/>
              <a:buChar char="◦"/>
              <a:defRPr sz="1000" b="0" kern="1200">
                <a:solidFill>
                  <a:schemeClr val="tx2"/>
                </a:solidFill>
                <a:latin typeface="+mn-lt"/>
                <a:ea typeface="+mn-ea"/>
                <a:cs typeface="+mn-cs"/>
              </a:defRPr>
            </a:lvl3pPr>
            <a:lvl4pPr marL="457200" indent="-111125" algn="l" defTabSz="914400" rtl="0" eaLnBrk="1" latinLnBrk="0" hangingPunct="1">
              <a:lnSpc>
                <a:spcPct val="110000"/>
              </a:lnSpc>
              <a:spcBef>
                <a:spcPts val="0"/>
              </a:spcBef>
              <a:spcAft>
                <a:spcPts val="900"/>
              </a:spcAft>
              <a:buFont typeface="Arial" panose="020B0604020202020204" pitchFamily="34" charset="0"/>
              <a:buChar char="•"/>
              <a:defRPr sz="900" kern="1200">
                <a:solidFill>
                  <a:schemeClr val="tx2"/>
                </a:solidFill>
                <a:latin typeface="+mn-lt"/>
                <a:ea typeface="+mn-ea"/>
                <a:cs typeface="+mn-cs"/>
              </a:defRPr>
            </a:lvl4pPr>
            <a:lvl5pPr marL="0" indent="0" algn="l" defTabSz="914400" rtl="0" eaLnBrk="1" latinLnBrk="0" hangingPunct="1">
              <a:lnSpc>
                <a:spcPct val="110000"/>
              </a:lnSpc>
              <a:spcBef>
                <a:spcPts val="0"/>
              </a:spcBef>
              <a:spcAft>
                <a:spcPts val="900"/>
              </a:spcAft>
              <a:buFont typeface="Arial" panose="020B0604020202020204" pitchFamily="34" charset="0"/>
              <a:buChar char="​"/>
              <a:defRPr sz="1400" b="1" kern="1200">
                <a:solidFill>
                  <a:schemeClr val="accent1"/>
                </a:solidFill>
                <a:latin typeface="+mn-lt"/>
                <a:ea typeface="+mn-ea"/>
                <a:cs typeface="+mn-cs"/>
              </a:defRPr>
            </a:lvl5pPr>
            <a:lvl6pPr marL="0" indent="0" algn="l" defTabSz="914400" rtl="0" eaLnBrk="1" latinLnBrk="0" hangingPunct="1">
              <a:lnSpc>
                <a:spcPct val="110000"/>
              </a:lnSpc>
              <a:spcBef>
                <a:spcPts val="0"/>
              </a:spcBef>
              <a:spcAft>
                <a:spcPts val="600"/>
              </a:spcAft>
              <a:buFont typeface="Arial" panose="020B0604020202020204" pitchFamily="34" charset="0"/>
              <a:buChar char="​"/>
              <a:defRPr sz="1500" kern="1200">
                <a:solidFill>
                  <a:schemeClr val="tx1"/>
                </a:solidFill>
                <a:latin typeface="+mn-lt"/>
                <a:ea typeface="+mn-ea"/>
                <a:cs typeface="+mn-cs"/>
              </a:defRPr>
            </a:lvl6pPr>
            <a:lvl7pPr marL="0" indent="0" algn="l" defTabSz="914400" rtl="0" eaLnBrk="1" latinLnBrk="0" hangingPunct="1">
              <a:lnSpc>
                <a:spcPct val="110000"/>
              </a:lnSpc>
              <a:spcBef>
                <a:spcPts val="0"/>
              </a:spcBef>
              <a:spcAft>
                <a:spcPts val="600"/>
              </a:spcAft>
              <a:buFont typeface="Arial" panose="020B0604020202020204" pitchFamily="34" charset="0"/>
              <a:buChar char="​"/>
              <a:defRPr sz="2000" kern="1200">
                <a:solidFill>
                  <a:schemeClr val="accent2"/>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600" b="1" kern="1200">
                <a:solidFill>
                  <a:schemeClr val="accent2"/>
                </a:solidFill>
                <a:latin typeface="+mn-lt"/>
                <a:ea typeface="+mn-ea"/>
                <a:cs typeface="+mn-cs"/>
              </a:defRPr>
            </a:lvl8pPr>
            <a:lvl9pPr marL="0" indent="0"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2"/>
                </a:solidFill>
                <a:latin typeface="+mn-lt"/>
                <a:ea typeface="+mn-ea"/>
                <a:cs typeface="+mn-cs"/>
              </a:defRPr>
            </a:lvl9pPr>
          </a:lstStyle>
          <a:p>
            <a:pPr lvl="4" algn="ctr">
              <a:spcBef>
                <a:spcPts val="400"/>
              </a:spcBef>
              <a:spcAft>
                <a:spcPts val="0"/>
              </a:spcAft>
            </a:pPr>
            <a:r>
              <a:rPr lang="en-US">
                <a:solidFill>
                  <a:schemeClr val="tx2"/>
                </a:solidFill>
                <a:highlight>
                  <a:srgbClr val="FFFFFF"/>
                </a:highlight>
              </a:rPr>
              <a:t>Meaning</a:t>
            </a:r>
          </a:p>
          <a:p>
            <a:pPr algn="ctr">
              <a:spcBef>
                <a:spcPts val="600"/>
              </a:spcBef>
            </a:pPr>
            <a:r>
              <a:rPr lang="en-US">
                <a:solidFill>
                  <a:schemeClr val="tx2"/>
                </a:solidFill>
                <a:highlight>
                  <a:srgbClr val="FFFFFF"/>
                </a:highlight>
              </a:rPr>
              <a:t>Derivatives of raw data – collecting and developing metadata</a:t>
            </a:r>
          </a:p>
        </p:txBody>
      </p:sp>
      <p:sp>
        <p:nvSpPr>
          <p:cNvPr id="68" name="Rectangle 67">
            <a:extLst>
              <a:ext uri="{FF2B5EF4-FFF2-40B4-BE49-F238E27FC236}">
                <a16:creationId xmlns:a16="http://schemas.microsoft.com/office/drawing/2014/main" id="{3CA9F83A-F3D9-4CF3-9E32-FE800632970F}"/>
              </a:ext>
            </a:extLst>
          </p:cNvPr>
          <p:cNvSpPr/>
          <p:nvPr/>
        </p:nvSpPr>
        <p:spPr>
          <a:xfrm>
            <a:off x="5788703" y="3966840"/>
            <a:ext cx="1277914" cy="338554"/>
          </a:xfrm>
          <a:prstGeom prst="rect">
            <a:avLst/>
          </a:prstGeom>
        </p:spPr>
        <p:txBody>
          <a:bodyPr wrap="none">
            <a:spAutoFit/>
          </a:bodyPr>
          <a:lstStyle/>
          <a:p>
            <a:pPr>
              <a:spcAft>
                <a:spcPts val="400"/>
              </a:spcAft>
            </a:pPr>
            <a:r>
              <a:rPr lang="en-US" sz="1600" b="1">
                <a:solidFill>
                  <a:schemeClr val="bg1"/>
                </a:solidFill>
              </a:rPr>
              <a:t>Knowledge</a:t>
            </a:r>
          </a:p>
        </p:txBody>
      </p:sp>
      <p:sp>
        <p:nvSpPr>
          <p:cNvPr id="83" name="Content Placeholder 2">
            <a:extLst>
              <a:ext uri="{FF2B5EF4-FFF2-40B4-BE49-F238E27FC236}">
                <a16:creationId xmlns:a16="http://schemas.microsoft.com/office/drawing/2014/main" id="{6FCF7AE3-F681-4F9D-9357-02E75CCBA2C2}"/>
              </a:ext>
            </a:extLst>
          </p:cNvPr>
          <p:cNvSpPr txBox="1">
            <a:spLocks/>
          </p:cNvSpPr>
          <p:nvPr/>
        </p:nvSpPr>
        <p:spPr>
          <a:xfrm>
            <a:off x="728666" y="3621131"/>
            <a:ext cx="3633077" cy="926157"/>
          </a:xfrm>
          <a:prstGeom prst="rect">
            <a:avLst/>
          </a:prstGeom>
        </p:spPr>
        <p:txBody>
          <a:bodyPr lIns="0"/>
          <a:lstStyle>
            <a:lvl1pPr marL="0" indent="0" algn="l" defTabSz="914400" rtl="0" eaLnBrk="1" latinLnBrk="0" hangingPunct="1">
              <a:lnSpc>
                <a:spcPct val="110000"/>
              </a:lnSpc>
              <a:spcBef>
                <a:spcPts val="0"/>
              </a:spcBef>
              <a:spcAft>
                <a:spcPts val="900"/>
              </a:spcAft>
              <a:buFont typeface="Arial" panose="020B0604020202020204" pitchFamily="34" charset="0"/>
              <a:buChar char="​"/>
              <a:defRPr lang="en-US" sz="1200" kern="1200" dirty="0" smtClean="0">
                <a:solidFill>
                  <a:schemeClr val="tx1"/>
                </a:solidFill>
                <a:latin typeface="+mn-lt"/>
                <a:ea typeface="+mn-ea"/>
                <a:cs typeface="+mn-cs"/>
              </a:defRPr>
            </a:lvl1pPr>
            <a:lvl2pPr marL="117475" indent="-117475" algn="l" defTabSz="914400" rtl="0" eaLnBrk="1" latinLnBrk="0" hangingPunct="1">
              <a:lnSpc>
                <a:spcPct val="100000"/>
              </a:lnSpc>
              <a:spcBef>
                <a:spcPts val="0"/>
              </a:spcBef>
              <a:spcAft>
                <a:spcPts val="900"/>
              </a:spcAft>
              <a:buFont typeface="Arial" panose="020B0604020202020204" pitchFamily="34" charset="0"/>
              <a:buChar char="•"/>
              <a:defRPr sz="1100" kern="1200">
                <a:solidFill>
                  <a:schemeClr val="tx1"/>
                </a:solidFill>
                <a:latin typeface="+mn-lt"/>
                <a:ea typeface="+mn-ea"/>
                <a:cs typeface="+mn-cs"/>
              </a:defRPr>
            </a:lvl2pPr>
            <a:lvl3pPr marL="284163" indent="-111125" algn="l" defTabSz="914400" rtl="0" eaLnBrk="1" latinLnBrk="0" hangingPunct="1">
              <a:lnSpc>
                <a:spcPct val="90000"/>
              </a:lnSpc>
              <a:spcBef>
                <a:spcPts val="0"/>
              </a:spcBef>
              <a:spcAft>
                <a:spcPts val="600"/>
              </a:spcAft>
              <a:buFont typeface="Microsoft Sans Serif" panose="020B0604020202020204" pitchFamily="34" charset="0"/>
              <a:buChar char="◦"/>
              <a:defRPr sz="1000" b="0" kern="1200">
                <a:solidFill>
                  <a:schemeClr val="tx2"/>
                </a:solidFill>
                <a:latin typeface="+mn-lt"/>
                <a:ea typeface="+mn-ea"/>
                <a:cs typeface="+mn-cs"/>
              </a:defRPr>
            </a:lvl3pPr>
            <a:lvl4pPr marL="457200" indent="-111125" algn="l" defTabSz="914400" rtl="0" eaLnBrk="1" latinLnBrk="0" hangingPunct="1">
              <a:lnSpc>
                <a:spcPct val="110000"/>
              </a:lnSpc>
              <a:spcBef>
                <a:spcPts val="0"/>
              </a:spcBef>
              <a:spcAft>
                <a:spcPts val="900"/>
              </a:spcAft>
              <a:buFont typeface="Arial" panose="020B0604020202020204" pitchFamily="34" charset="0"/>
              <a:buChar char="•"/>
              <a:defRPr sz="900" kern="1200">
                <a:solidFill>
                  <a:schemeClr val="tx2"/>
                </a:solidFill>
                <a:latin typeface="+mn-lt"/>
                <a:ea typeface="+mn-ea"/>
                <a:cs typeface="+mn-cs"/>
              </a:defRPr>
            </a:lvl4pPr>
            <a:lvl5pPr marL="0" indent="0" algn="l" defTabSz="914400" rtl="0" eaLnBrk="1" latinLnBrk="0" hangingPunct="1">
              <a:lnSpc>
                <a:spcPct val="110000"/>
              </a:lnSpc>
              <a:spcBef>
                <a:spcPts val="0"/>
              </a:spcBef>
              <a:spcAft>
                <a:spcPts val="900"/>
              </a:spcAft>
              <a:buFont typeface="Arial" panose="020B0604020202020204" pitchFamily="34" charset="0"/>
              <a:buChar char="​"/>
              <a:defRPr sz="1400" b="1" kern="1200">
                <a:solidFill>
                  <a:schemeClr val="accent1"/>
                </a:solidFill>
                <a:latin typeface="+mn-lt"/>
                <a:ea typeface="+mn-ea"/>
                <a:cs typeface="+mn-cs"/>
              </a:defRPr>
            </a:lvl5pPr>
            <a:lvl6pPr marL="0" indent="0" algn="l" defTabSz="914400" rtl="0" eaLnBrk="1" latinLnBrk="0" hangingPunct="1">
              <a:lnSpc>
                <a:spcPct val="110000"/>
              </a:lnSpc>
              <a:spcBef>
                <a:spcPts val="0"/>
              </a:spcBef>
              <a:spcAft>
                <a:spcPts val="600"/>
              </a:spcAft>
              <a:buFont typeface="Arial" panose="020B0604020202020204" pitchFamily="34" charset="0"/>
              <a:buChar char="​"/>
              <a:defRPr sz="1500" kern="1200">
                <a:solidFill>
                  <a:schemeClr val="tx1"/>
                </a:solidFill>
                <a:latin typeface="+mn-lt"/>
                <a:ea typeface="+mn-ea"/>
                <a:cs typeface="+mn-cs"/>
              </a:defRPr>
            </a:lvl6pPr>
            <a:lvl7pPr marL="0" indent="0" algn="l" defTabSz="914400" rtl="0" eaLnBrk="1" latinLnBrk="0" hangingPunct="1">
              <a:lnSpc>
                <a:spcPct val="110000"/>
              </a:lnSpc>
              <a:spcBef>
                <a:spcPts val="0"/>
              </a:spcBef>
              <a:spcAft>
                <a:spcPts val="600"/>
              </a:spcAft>
              <a:buFont typeface="Arial" panose="020B0604020202020204" pitchFamily="34" charset="0"/>
              <a:buChar char="​"/>
              <a:defRPr sz="2000" kern="1200">
                <a:solidFill>
                  <a:schemeClr val="accent2"/>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600" b="1" kern="1200">
                <a:solidFill>
                  <a:schemeClr val="accent2"/>
                </a:solidFill>
                <a:latin typeface="+mn-lt"/>
                <a:ea typeface="+mn-ea"/>
                <a:cs typeface="+mn-cs"/>
              </a:defRPr>
            </a:lvl8pPr>
            <a:lvl9pPr marL="0" indent="0"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2"/>
                </a:solidFill>
                <a:latin typeface="+mn-lt"/>
                <a:ea typeface="+mn-ea"/>
                <a:cs typeface="+mn-cs"/>
              </a:defRPr>
            </a:lvl9pPr>
          </a:lstStyle>
          <a:p>
            <a:pPr lvl="4" algn="ctr">
              <a:spcBef>
                <a:spcPts val="400"/>
              </a:spcBef>
              <a:spcAft>
                <a:spcPts val="0"/>
              </a:spcAft>
            </a:pPr>
            <a:r>
              <a:rPr lang="en-US">
                <a:solidFill>
                  <a:schemeClr val="tx2"/>
                </a:solidFill>
                <a:highlight>
                  <a:srgbClr val="FFFFFF"/>
                </a:highlight>
              </a:rPr>
              <a:t>Context</a:t>
            </a:r>
          </a:p>
          <a:p>
            <a:pPr algn="ctr">
              <a:spcBef>
                <a:spcPts val="600"/>
              </a:spcBef>
            </a:pPr>
            <a:r>
              <a:rPr lang="en-US">
                <a:solidFill>
                  <a:schemeClr val="tx2"/>
                </a:solidFill>
                <a:highlight>
                  <a:srgbClr val="FFFFFF"/>
                </a:highlight>
              </a:rPr>
              <a:t>Collaborating with decision-makers to  understand the questions and decisions to build the right model  </a:t>
            </a:r>
          </a:p>
        </p:txBody>
      </p:sp>
      <p:sp>
        <p:nvSpPr>
          <p:cNvPr id="67" name="Rectangle 66">
            <a:extLst>
              <a:ext uri="{FF2B5EF4-FFF2-40B4-BE49-F238E27FC236}">
                <a16:creationId xmlns:a16="http://schemas.microsoft.com/office/drawing/2014/main" id="{12C934F4-49A7-4534-ACE1-1DCBD7EDEFC8}"/>
              </a:ext>
            </a:extLst>
          </p:cNvPr>
          <p:cNvSpPr/>
          <p:nvPr/>
        </p:nvSpPr>
        <p:spPr>
          <a:xfrm>
            <a:off x="5899592" y="3148462"/>
            <a:ext cx="1143518" cy="338554"/>
          </a:xfrm>
          <a:prstGeom prst="rect">
            <a:avLst/>
          </a:prstGeom>
        </p:spPr>
        <p:txBody>
          <a:bodyPr wrap="none">
            <a:spAutoFit/>
          </a:bodyPr>
          <a:lstStyle/>
          <a:p>
            <a:pPr>
              <a:spcAft>
                <a:spcPts val="400"/>
              </a:spcAft>
            </a:pPr>
            <a:r>
              <a:rPr lang="en-US" sz="1600" b="1">
                <a:solidFill>
                  <a:schemeClr val="bg1"/>
                </a:solidFill>
              </a:rPr>
              <a:t>Developing</a:t>
            </a:r>
          </a:p>
        </p:txBody>
      </p:sp>
      <p:sp>
        <p:nvSpPr>
          <p:cNvPr id="84" name="Content Placeholder 2">
            <a:extLst>
              <a:ext uri="{FF2B5EF4-FFF2-40B4-BE49-F238E27FC236}">
                <a16:creationId xmlns:a16="http://schemas.microsoft.com/office/drawing/2014/main" id="{21098C22-B0AB-406E-8EE4-16214B89D46B}"/>
              </a:ext>
            </a:extLst>
          </p:cNvPr>
          <p:cNvSpPr txBox="1">
            <a:spLocks/>
          </p:cNvSpPr>
          <p:nvPr/>
        </p:nvSpPr>
        <p:spPr>
          <a:xfrm>
            <a:off x="8308600" y="2837559"/>
            <a:ext cx="3578600" cy="926157"/>
          </a:xfrm>
          <a:prstGeom prst="rect">
            <a:avLst/>
          </a:prstGeom>
        </p:spPr>
        <p:txBody>
          <a:bodyPr lIns="0"/>
          <a:lstStyle>
            <a:lvl1pPr marL="0" indent="0" algn="l" defTabSz="914400" rtl="0" eaLnBrk="1" latinLnBrk="0" hangingPunct="1">
              <a:lnSpc>
                <a:spcPct val="110000"/>
              </a:lnSpc>
              <a:spcBef>
                <a:spcPts val="0"/>
              </a:spcBef>
              <a:spcAft>
                <a:spcPts val="900"/>
              </a:spcAft>
              <a:buFont typeface="Arial" panose="020B0604020202020204" pitchFamily="34" charset="0"/>
              <a:buChar char="​"/>
              <a:defRPr lang="en-US" sz="1200" kern="1200" dirty="0" smtClean="0">
                <a:solidFill>
                  <a:schemeClr val="tx1"/>
                </a:solidFill>
                <a:latin typeface="+mn-lt"/>
                <a:ea typeface="+mn-ea"/>
                <a:cs typeface="+mn-cs"/>
              </a:defRPr>
            </a:lvl1pPr>
            <a:lvl2pPr marL="117475" indent="-117475" algn="l" defTabSz="914400" rtl="0" eaLnBrk="1" latinLnBrk="0" hangingPunct="1">
              <a:lnSpc>
                <a:spcPct val="100000"/>
              </a:lnSpc>
              <a:spcBef>
                <a:spcPts val="0"/>
              </a:spcBef>
              <a:spcAft>
                <a:spcPts val="900"/>
              </a:spcAft>
              <a:buFont typeface="Arial" panose="020B0604020202020204" pitchFamily="34" charset="0"/>
              <a:buChar char="•"/>
              <a:defRPr sz="1100" kern="1200">
                <a:solidFill>
                  <a:schemeClr val="tx1"/>
                </a:solidFill>
                <a:latin typeface="+mn-lt"/>
                <a:ea typeface="+mn-ea"/>
                <a:cs typeface="+mn-cs"/>
              </a:defRPr>
            </a:lvl2pPr>
            <a:lvl3pPr marL="284163" indent="-111125" algn="l" defTabSz="914400" rtl="0" eaLnBrk="1" latinLnBrk="0" hangingPunct="1">
              <a:lnSpc>
                <a:spcPct val="90000"/>
              </a:lnSpc>
              <a:spcBef>
                <a:spcPts val="0"/>
              </a:spcBef>
              <a:spcAft>
                <a:spcPts val="600"/>
              </a:spcAft>
              <a:buFont typeface="Microsoft Sans Serif" panose="020B0604020202020204" pitchFamily="34" charset="0"/>
              <a:buChar char="◦"/>
              <a:defRPr sz="1000" b="0" kern="1200">
                <a:solidFill>
                  <a:schemeClr val="tx2"/>
                </a:solidFill>
                <a:latin typeface="+mn-lt"/>
                <a:ea typeface="+mn-ea"/>
                <a:cs typeface="+mn-cs"/>
              </a:defRPr>
            </a:lvl3pPr>
            <a:lvl4pPr marL="457200" indent="-111125" algn="l" defTabSz="914400" rtl="0" eaLnBrk="1" latinLnBrk="0" hangingPunct="1">
              <a:lnSpc>
                <a:spcPct val="110000"/>
              </a:lnSpc>
              <a:spcBef>
                <a:spcPts val="0"/>
              </a:spcBef>
              <a:spcAft>
                <a:spcPts val="900"/>
              </a:spcAft>
              <a:buFont typeface="Arial" panose="020B0604020202020204" pitchFamily="34" charset="0"/>
              <a:buChar char="•"/>
              <a:defRPr sz="900" kern="1200">
                <a:solidFill>
                  <a:schemeClr val="tx2"/>
                </a:solidFill>
                <a:latin typeface="+mn-lt"/>
                <a:ea typeface="+mn-ea"/>
                <a:cs typeface="+mn-cs"/>
              </a:defRPr>
            </a:lvl4pPr>
            <a:lvl5pPr marL="0" indent="0" algn="l" defTabSz="914400" rtl="0" eaLnBrk="1" latinLnBrk="0" hangingPunct="1">
              <a:lnSpc>
                <a:spcPct val="110000"/>
              </a:lnSpc>
              <a:spcBef>
                <a:spcPts val="0"/>
              </a:spcBef>
              <a:spcAft>
                <a:spcPts val="900"/>
              </a:spcAft>
              <a:buFont typeface="Arial" panose="020B0604020202020204" pitchFamily="34" charset="0"/>
              <a:buChar char="​"/>
              <a:defRPr sz="1400" b="1" kern="1200">
                <a:solidFill>
                  <a:schemeClr val="accent1"/>
                </a:solidFill>
                <a:latin typeface="+mn-lt"/>
                <a:ea typeface="+mn-ea"/>
                <a:cs typeface="+mn-cs"/>
              </a:defRPr>
            </a:lvl5pPr>
            <a:lvl6pPr marL="0" indent="0" algn="l" defTabSz="914400" rtl="0" eaLnBrk="1" latinLnBrk="0" hangingPunct="1">
              <a:lnSpc>
                <a:spcPct val="110000"/>
              </a:lnSpc>
              <a:spcBef>
                <a:spcPts val="0"/>
              </a:spcBef>
              <a:spcAft>
                <a:spcPts val="600"/>
              </a:spcAft>
              <a:buFont typeface="Arial" panose="020B0604020202020204" pitchFamily="34" charset="0"/>
              <a:buChar char="​"/>
              <a:defRPr sz="1500" kern="1200">
                <a:solidFill>
                  <a:schemeClr val="tx1"/>
                </a:solidFill>
                <a:latin typeface="+mn-lt"/>
                <a:ea typeface="+mn-ea"/>
                <a:cs typeface="+mn-cs"/>
              </a:defRPr>
            </a:lvl6pPr>
            <a:lvl7pPr marL="0" indent="0" algn="l" defTabSz="914400" rtl="0" eaLnBrk="1" latinLnBrk="0" hangingPunct="1">
              <a:lnSpc>
                <a:spcPct val="110000"/>
              </a:lnSpc>
              <a:spcBef>
                <a:spcPts val="0"/>
              </a:spcBef>
              <a:spcAft>
                <a:spcPts val="600"/>
              </a:spcAft>
              <a:buFont typeface="Arial" panose="020B0604020202020204" pitchFamily="34" charset="0"/>
              <a:buChar char="​"/>
              <a:defRPr sz="2000" kern="1200">
                <a:solidFill>
                  <a:schemeClr val="accent2"/>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600" b="1" kern="1200">
                <a:solidFill>
                  <a:schemeClr val="accent2"/>
                </a:solidFill>
                <a:latin typeface="+mn-lt"/>
                <a:ea typeface="+mn-ea"/>
                <a:cs typeface="+mn-cs"/>
              </a:defRPr>
            </a:lvl8pPr>
            <a:lvl9pPr marL="0" indent="0"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2"/>
                </a:solidFill>
                <a:latin typeface="+mn-lt"/>
                <a:ea typeface="+mn-ea"/>
                <a:cs typeface="+mn-cs"/>
              </a:defRPr>
            </a:lvl9pPr>
          </a:lstStyle>
          <a:p>
            <a:pPr lvl="4" algn="ctr">
              <a:spcBef>
                <a:spcPts val="400"/>
              </a:spcBef>
              <a:spcAft>
                <a:spcPts val="0"/>
              </a:spcAft>
            </a:pPr>
            <a:r>
              <a:rPr lang="en-US">
                <a:solidFill>
                  <a:schemeClr val="tx2"/>
                </a:solidFill>
                <a:highlight>
                  <a:srgbClr val="FFFFFF"/>
                </a:highlight>
              </a:rPr>
              <a:t>Processed</a:t>
            </a:r>
          </a:p>
          <a:p>
            <a:pPr algn="ctr">
              <a:spcBef>
                <a:spcPts val="600"/>
              </a:spcBef>
            </a:pPr>
            <a:r>
              <a:rPr lang="en-US">
                <a:solidFill>
                  <a:schemeClr val="tx2"/>
                </a:solidFill>
                <a:highlight>
                  <a:srgbClr val="FFFFFF"/>
                </a:highlight>
              </a:rPr>
              <a:t>Developing the model from the collaboration, good derivatives with good metadata, and raw data</a:t>
            </a:r>
          </a:p>
        </p:txBody>
      </p:sp>
      <p:sp>
        <p:nvSpPr>
          <p:cNvPr id="11" name="Rectangle 10">
            <a:extLst>
              <a:ext uri="{FF2B5EF4-FFF2-40B4-BE49-F238E27FC236}">
                <a16:creationId xmlns:a16="http://schemas.microsoft.com/office/drawing/2014/main" id="{E1A32968-BB60-41CD-B593-585331DC8119}"/>
              </a:ext>
            </a:extLst>
          </p:cNvPr>
          <p:cNvSpPr/>
          <p:nvPr/>
        </p:nvSpPr>
        <p:spPr>
          <a:xfrm>
            <a:off x="5885703" y="2214668"/>
            <a:ext cx="1039067" cy="338554"/>
          </a:xfrm>
          <a:prstGeom prst="rect">
            <a:avLst/>
          </a:prstGeom>
        </p:spPr>
        <p:txBody>
          <a:bodyPr wrap="none">
            <a:spAutoFit/>
          </a:bodyPr>
          <a:lstStyle/>
          <a:p>
            <a:pPr algn="ctr">
              <a:spcAft>
                <a:spcPts val="400"/>
              </a:spcAft>
            </a:pPr>
            <a:r>
              <a:rPr lang="en-US" sz="1600" b="1">
                <a:solidFill>
                  <a:schemeClr val="bg1"/>
                </a:solidFill>
              </a:rPr>
              <a:t>Decision</a:t>
            </a:r>
          </a:p>
        </p:txBody>
      </p:sp>
      <p:sp>
        <p:nvSpPr>
          <p:cNvPr id="91" name="Content Placeholder 2">
            <a:extLst>
              <a:ext uri="{FF2B5EF4-FFF2-40B4-BE49-F238E27FC236}">
                <a16:creationId xmlns:a16="http://schemas.microsoft.com/office/drawing/2014/main" id="{59C76B8B-7F28-4162-9736-93866B8C5FA3}"/>
              </a:ext>
            </a:extLst>
          </p:cNvPr>
          <p:cNvSpPr txBox="1">
            <a:spLocks/>
          </p:cNvSpPr>
          <p:nvPr/>
        </p:nvSpPr>
        <p:spPr>
          <a:xfrm>
            <a:off x="2128839" y="1883068"/>
            <a:ext cx="3012326" cy="926157"/>
          </a:xfrm>
          <a:prstGeom prst="rect">
            <a:avLst/>
          </a:prstGeom>
        </p:spPr>
        <p:txBody>
          <a:bodyPr lIns="0"/>
          <a:lstStyle>
            <a:lvl1pPr marL="0" indent="0" algn="l" defTabSz="914400" rtl="0" eaLnBrk="1" latinLnBrk="0" hangingPunct="1">
              <a:lnSpc>
                <a:spcPct val="110000"/>
              </a:lnSpc>
              <a:spcBef>
                <a:spcPts val="0"/>
              </a:spcBef>
              <a:spcAft>
                <a:spcPts val="900"/>
              </a:spcAft>
              <a:buFont typeface="Arial" panose="020B0604020202020204" pitchFamily="34" charset="0"/>
              <a:buChar char="​"/>
              <a:defRPr lang="en-US" sz="1200" kern="1200" dirty="0" smtClean="0">
                <a:solidFill>
                  <a:schemeClr val="tx1"/>
                </a:solidFill>
                <a:latin typeface="+mn-lt"/>
                <a:ea typeface="+mn-ea"/>
                <a:cs typeface="+mn-cs"/>
              </a:defRPr>
            </a:lvl1pPr>
            <a:lvl2pPr marL="117475" indent="-117475" algn="l" defTabSz="914400" rtl="0" eaLnBrk="1" latinLnBrk="0" hangingPunct="1">
              <a:lnSpc>
                <a:spcPct val="100000"/>
              </a:lnSpc>
              <a:spcBef>
                <a:spcPts val="0"/>
              </a:spcBef>
              <a:spcAft>
                <a:spcPts val="900"/>
              </a:spcAft>
              <a:buFont typeface="Arial" panose="020B0604020202020204" pitchFamily="34" charset="0"/>
              <a:buChar char="•"/>
              <a:defRPr sz="1100" kern="1200">
                <a:solidFill>
                  <a:schemeClr val="tx1"/>
                </a:solidFill>
                <a:latin typeface="+mn-lt"/>
                <a:ea typeface="+mn-ea"/>
                <a:cs typeface="+mn-cs"/>
              </a:defRPr>
            </a:lvl2pPr>
            <a:lvl3pPr marL="284163" indent="-111125" algn="l" defTabSz="914400" rtl="0" eaLnBrk="1" latinLnBrk="0" hangingPunct="1">
              <a:lnSpc>
                <a:spcPct val="90000"/>
              </a:lnSpc>
              <a:spcBef>
                <a:spcPts val="0"/>
              </a:spcBef>
              <a:spcAft>
                <a:spcPts val="600"/>
              </a:spcAft>
              <a:buFont typeface="Microsoft Sans Serif" panose="020B0604020202020204" pitchFamily="34" charset="0"/>
              <a:buChar char="◦"/>
              <a:defRPr sz="1000" b="0" kern="1200">
                <a:solidFill>
                  <a:schemeClr val="tx2"/>
                </a:solidFill>
                <a:latin typeface="+mn-lt"/>
                <a:ea typeface="+mn-ea"/>
                <a:cs typeface="+mn-cs"/>
              </a:defRPr>
            </a:lvl3pPr>
            <a:lvl4pPr marL="457200" indent="-111125" algn="l" defTabSz="914400" rtl="0" eaLnBrk="1" latinLnBrk="0" hangingPunct="1">
              <a:lnSpc>
                <a:spcPct val="110000"/>
              </a:lnSpc>
              <a:spcBef>
                <a:spcPts val="0"/>
              </a:spcBef>
              <a:spcAft>
                <a:spcPts val="900"/>
              </a:spcAft>
              <a:buFont typeface="Arial" panose="020B0604020202020204" pitchFamily="34" charset="0"/>
              <a:buChar char="•"/>
              <a:defRPr sz="900" kern="1200">
                <a:solidFill>
                  <a:schemeClr val="tx2"/>
                </a:solidFill>
                <a:latin typeface="+mn-lt"/>
                <a:ea typeface="+mn-ea"/>
                <a:cs typeface="+mn-cs"/>
              </a:defRPr>
            </a:lvl4pPr>
            <a:lvl5pPr marL="0" indent="0" algn="l" defTabSz="914400" rtl="0" eaLnBrk="1" latinLnBrk="0" hangingPunct="1">
              <a:lnSpc>
                <a:spcPct val="110000"/>
              </a:lnSpc>
              <a:spcBef>
                <a:spcPts val="0"/>
              </a:spcBef>
              <a:spcAft>
                <a:spcPts val="900"/>
              </a:spcAft>
              <a:buFont typeface="Arial" panose="020B0604020202020204" pitchFamily="34" charset="0"/>
              <a:buChar char="​"/>
              <a:defRPr sz="1400" b="1" kern="1200">
                <a:solidFill>
                  <a:schemeClr val="accent1"/>
                </a:solidFill>
                <a:latin typeface="+mn-lt"/>
                <a:ea typeface="+mn-ea"/>
                <a:cs typeface="+mn-cs"/>
              </a:defRPr>
            </a:lvl5pPr>
            <a:lvl6pPr marL="0" indent="0" algn="l" defTabSz="914400" rtl="0" eaLnBrk="1" latinLnBrk="0" hangingPunct="1">
              <a:lnSpc>
                <a:spcPct val="110000"/>
              </a:lnSpc>
              <a:spcBef>
                <a:spcPts val="0"/>
              </a:spcBef>
              <a:spcAft>
                <a:spcPts val="600"/>
              </a:spcAft>
              <a:buFont typeface="Arial" panose="020B0604020202020204" pitchFamily="34" charset="0"/>
              <a:buChar char="​"/>
              <a:defRPr sz="1500" kern="1200">
                <a:solidFill>
                  <a:schemeClr val="tx1"/>
                </a:solidFill>
                <a:latin typeface="+mn-lt"/>
                <a:ea typeface="+mn-ea"/>
                <a:cs typeface="+mn-cs"/>
              </a:defRPr>
            </a:lvl6pPr>
            <a:lvl7pPr marL="0" indent="0" algn="l" defTabSz="914400" rtl="0" eaLnBrk="1" latinLnBrk="0" hangingPunct="1">
              <a:lnSpc>
                <a:spcPct val="110000"/>
              </a:lnSpc>
              <a:spcBef>
                <a:spcPts val="0"/>
              </a:spcBef>
              <a:spcAft>
                <a:spcPts val="600"/>
              </a:spcAft>
              <a:buFont typeface="Arial" panose="020B0604020202020204" pitchFamily="34" charset="0"/>
              <a:buChar char="​"/>
              <a:defRPr sz="2000" kern="1200">
                <a:solidFill>
                  <a:schemeClr val="accent2"/>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600" b="1" kern="1200">
                <a:solidFill>
                  <a:schemeClr val="accent2"/>
                </a:solidFill>
                <a:latin typeface="+mn-lt"/>
                <a:ea typeface="+mn-ea"/>
                <a:cs typeface="+mn-cs"/>
              </a:defRPr>
            </a:lvl8pPr>
            <a:lvl9pPr marL="0" indent="0" algn="l" defTabSz="914400" rtl="0" eaLnBrk="1" latinLnBrk="0" hangingPunct="1">
              <a:lnSpc>
                <a:spcPct val="90000"/>
              </a:lnSpc>
              <a:spcBef>
                <a:spcPts val="0"/>
              </a:spcBef>
              <a:spcAft>
                <a:spcPts val="600"/>
              </a:spcAft>
              <a:buFont typeface="Arial" panose="020B0604020202020204" pitchFamily="34" charset="0"/>
              <a:buChar char="​"/>
              <a:defRPr sz="1000" kern="1200">
                <a:solidFill>
                  <a:schemeClr val="tx2"/>
                </a:solidFill>
                <a:latin typeface="+mn-lt"/>
                <a:ea typeface="+mn-ea"/>
                <a:cs typeface="+mn-cs"/>
              </a:defRPr>
            </a:lvl9pPr>
          </a:lstStyle>
          <a:p>
            <a:pPr lvl="4" algn="ctr">
              <a:spcBef>
                <a:spcPts val="400"/>
              </a:spcBef>
              <a:spcAft>
                <a:spcPts val="0"/>
              </a:spcAft>
            </a:pPr>
            <a:r>
              <a:rPr lang="en-US">
                <a:solidFill>
                  <a:schemeClr val="tx2"/>
                </a:solidFill>
                <a:highlight>
                  <a:srgbClr val="FFFFFF"/>
                </a:highlight>
              </a:rPr>
              <a:t>Visualization</a:t>
            </a:r>
          </a:p>
          <a:p>
            <a:pPr algn="ctr">
              <a:spcBef>
                <a:spcPts val="600"/>
              </a:spcBef>
            </a:pPr>
            <a:r>
              <a:rPr lang="en-US">
                <a:solidFill>
                  <a:schemeClr val="tx2"/>
                </a:solidFill>
                <a:highlight>
                  <a:srgbClr val="FFFFFF"/>
                </a:highlight>
              </a:rPr>
              <a:t>Being able to answer a question on the fly with confidence</a:t>
            </a:r>
          </a:p>
        </p:txBody>
      </p:sp>
      <p:sp>
        <p:nvSpPr>
          <p:cNvPr id="4" name="Rectangle 3">
            <a:extLst>
              <a:ext uri="{FF2B5EF4-FFF2-40B4-BE49-F238E27FC236}">
                <a16:creationId xmlns:a16="http://schemas.microsoft.com/office/drawing/2014/main" id="{8BCAE1CD-AF7A-22E5-A9D1-DA4AE2F9CE8E}"/>
              </a:ext>
            </a:extLst>
          </p:cNvPr>
          <p:cNvSpPr/>
          <p:nvPr/>
        </p:nvSpPr>
        <p:spPr>
          <a:xfrm>
            <a:off x="1946702" y="6161603"/>
            <a:ext cx="8961915" cy="3429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 standards, data handling, tools and platform that support developing models</a:t>
            </a:r>
          </a:p>
        </p:txBody>
      </p:sp>
    </p:spTree>
    <p:extLst>
      <p:ext uri="{BB962C8B-B14F-4D97-AF65-F5344CB8AC3E}">
        <p14:creationId xmlns:p14="http://schemas.microsoft.com/office/powerpoint/2010/main" val="176655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A91517D-2371-4C99-BF06-176668D4E370}"/>
              </a:ext>
            </a:extLst>
          </p:cNvPr>
          <p:cNvSpPr/>
          <p:nvPr/>
        </p:nvSpPr>
        <p:spPr>
          <a:xfrm>
            <a:off x="4861493" y="5595283"/>
            <a:ext cx="1841089" cy="716854"/>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Nutrient Runoff Model</a:t>
            </a:r>
          </a:p>
        </p:txBody>
      </p:sp>
      <p:grpSp>
        <p:nvGrpSpPr>
          <p:cNvPr id="45" name="Group 44">
            <a:extLst>
              <a:ext uri="{FF2B5EF4-FFF2-40B4-BE49-F238E27FC236}">
                <a16:creationId xmlns:a16="http://schemas.microsoft.com/office/drawing/2014/main" id="{67FD39C5-CB87-4FDC-8455-C5A553ECDF46}"/>
              </a:ext>
            </a:extLst>
          </p:cNvPr>
          <p:cNvGrpSpPr/>
          <p:nvPr/>
        </p:nvGrpSpPr>
        <p:grpSpPr>
          <a:xfrm>
            <a:off x="9171905" y="2340728"/>
            <a:ext cx="1060005" cy="1115282"/>
            <a:chOff x="4176856" y="903111"/>
            <a:chExt cx="1749008" cy="2280982"/>
          </a:xfrm>
        </p:grpSpPr>
        <p:pic>
          <p:nvPicPr>
            <p:cNvPr id="16" name="Picture 15">
              <a:extLst>
                <a:ext uri="{FF2B5EF4-FFF2-40B4-BE49-F238E27FC236}">
                  <a16:creationId xmlns:a16="http://schemas.microsoft.com/office/drawing/2014/main" id="{B80879E5-74E8-4377-99FC-45548E42F004}"/>
                </a:ext>
              </a:extLst>
            </p:cNvPr>
            <p:cNvPicPr>
              <a:picLocks noChangeAspect="1"/>
            </p:cNvPicPr>
            <p:nvPr/>
          </p:nvPicPr>
          <p:blipFill>
            <a:blip r:embed="rId3"/>
            <a:stretch>
              <a:fillRect/>
            </a:stretch>
          </p:blipFill>
          <p:spPr>
            <a:xfrm>
              <a:off x="4221248" y="903111"/>
              <a:ext cx="1508760"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a:extLst>
                <a:ext uri="{FF2B5EF4-FFF2-40B4-BE49-F238E27FC236}">
                  <a16:creationId xmlns:a16="http://schemas.microsoft.com/office/drawing/2014/main" id="{7018EEDC-2CDB-46D7-B6DA-F9FD56C9D7D8}"/>
                </a:ext>
              </a:extLst>
            </p:cNvPr>
            <p:cNvSpPr txBox="1"/>
            <p:nvPr/>
          </p:nvSpPr>
          <p:spPr>
            <a:xfrm>
              <a:off x="4176856" y="2239893"/>
              <a:ext cx="1749008" cy="944200"/>
            </a:xfrm>
            <a:prstGeom prst="rect">
              <a:avLst/>
            </a:prstGeom>
            <a:noFill/>
          </p:spPr>
          <p:txBody>
            <a:bodyPr wrap="square" rtlCol="0">
              <a:spAutoFit/>
            </a:bodyPr>
            <a:lstStyle/>
            <a:p>
              <a:pPr algn="ctr"/>
              <a:r>
                <a:rPr lang="en-US" sz="1200" dirty="0"/>
                <a:t>Rainfall Factor</a:t>
              </a:r>
            </a:p>
          </p:txBody>
        </p:sp>
      </p:grpSp>
      <p:grpSp>
        <p:nvGrpSpPr>
          <p:cNvPr id="48" name="Group 47">
            <a:extLst>
              <a:ext uri="{FF2B5EF4-FFF2-40B4-BE49-F238E27FC236}">
                <a16:creationId xmlns:a16="http://schemas.microsoft.com/office/drawing/2014/main" id="{BEA94D90-0871-45D8-BFA0-C1ACF7252BE7}"/>
              </a:ext>
            </a:extLst>
          </p:cNvPr>
          <p:cNvGrpSpPr/>
          <p:nvPr/>
        </p:nvGrpSpPr>
        <p:grpSpPr>
          <a:xfrm>
            <a:off x="1123790" y="2368142"/>
            <a:ext cx="1209949" cy="1039927"/>
            <a:chOff x="644330" y="2723001"/>
            <a:chExt cx="2182565" cy="2202946"/>
          </a:xfrm>
        </p:grpSpPr>
        <p:sp>
          <p:nvSpPr>
            <p:cNvPr id="31" name="TextBox 30">
              <a:extLst>
                <a:ext uri="{FF2B5EF4-FFF2-40B4-BE49-F238E27FC236}">
                  <a16:creationId xmlns:a16="http://schemas.microsoft.com/office/drawing/2014/main" id="{2B3CFA9B-CA3B-4187-AD4D-AD5F3AA807CF}"/>
                </a:ext>
              </a:extLst>
            </p:cNvPr>
            <p:cNvSpPr txBox="1"/>
            <p:nvPr/>
          </p:nvSpPr>
          <p:spPr>
            <a:xfrm>
              <a:off x="807784" y="4306206"/>
              <a:ext cx="2019111" cy="619741"/>
            </a:xfrm>
            <a:prstGeom prst="rect">
              <a:avLst/>
            </a:prstGeom>
            <a:noFill/>
          </p:spPr>
          <p:txBody>
            <a:bodyPr wrap="square" rtlCol="0">
              <a:spAutoFit/>
            </a:bodyPr>
            <a:lstStyle/>
            <a:p>
              <a:r>
                <a:rPr lang="en-US" sz="1200" dirty="0"/>
                <a:t>Slope</a:t>
              </a:r>
            </a:p>
          </p:txBody>
        </p:sp>
        <p:pic>
          <p:nvPicPr>
            <p:cNvPr id="36" name="Picture 35">
              <a:extLst>
                <a:ext uri="{FF2B5EF4-FFF2-40B4-BE49-F238E27FC236}">
                  <a16:creationId xmlns:a16="http://schemas.microsoft.com/office/drawing/2014/main" id="{DC8C40EB-C35B-4F66-BEC2-F1F70D4464C3}"/>
                </a:ext>
              </a:extLst>
            </p:cNvPr>
            <p:cNvPicPr>
              <a:picLocks noChangeAspect="1"/>
            </p:cNvPicPr>
            <p:nvPr/>
          </p:nvPicPr>
          <p:blipFill rotWithShape="1">
            <a:blip r:embed="rId4"/>
            <a:srcRect r="8874"/>
            <a:stretch/>
          </p:blipFill>
          <p:spPr>
            <a:xfrm>
              <a:off x="644330" y="2723001"/>
              <a:ext cx="1508761" cy="1377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50" name="Group 49">
            <a:extLst>
              <a:ext uri="{FF2B5EF4-FFF2-40B4-BE49-F238E27FC236}">
                <a16:creationId xmlns:a16="http://schemas.microsoft.com/office/drawing/2014/main" id="{100119DA-A5D9-4660-9748-C475A15777CF}"/>
              </a:ext>
            </a:extLst>
          </p:cNvPr>
          <p:cNvGrpSpPr/>
          <p:nvPr/>
        </p:nvGrpSpPr>
        <p:grpSpPr>
          <a:xfrm>
            <a:off x="4410286" y="2349813"/>
            <a:ext cx="1000262" cy="1007001"/>
            <a:chOff x="4315752" y="2719065"/>
            <a:chExt cx="1724531" cy="1947422"/>
          </a:xfrm>
        </p:grpSpPr>
        <p:pic>
          <p:nvPicPr>
            <p:cNvPr id="40" name="Picture 39">
              <a:extLst>
                <a:ext uri="{FF2B5EF4-FFF2-40B4-BE49-F238E27FC236}">
                  <a16:creationId xmlns:a16="http://schemas.microsoft.com/office/drawing/2014/main" id="{D625D1AA-65DC-4012-B106-31B95E5E15E9}"/>
                </a:ext>
              </a:extLst>
            </p:cNvPr>
            <p:cNvPicPr>
              <a:picLocks noChangeAspect="1"/>
            </p:cNvPicPr>
            <p:nvPr/>
          </p:nvPicPr>
          <p:blipFill>
            <a:blip r:embed="rId5"/>
            <a:stretch>
              <a:fillRect/>
            </a:stretch>
          </p:blipFill>
          <p:spPr>
            <a:xfrm>
              <a:off x="4381800" y="2719065"/>
              <a:ext cx="1508760" cy="1190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TextBox 40">
              <a:extLst>
                <a:ext uri="{FF2B5EF4-FFF2-40B4-BE49-F238E27FC236}">
                  <a16:creationId xmlns:a16="http://schemas.microsoft.com/office/drawing/2014/main" id="{4D412525-854E-41BB-B2C7-B3A32B624E7F}"/>
                </a:ext>
              </a:extLst>
            </p:cNvPr>
            <p:cNvSpPr txBox="1"/>
            <p:nvPr/>
          </p:nvSpPr>
          <p:spPr>
            <a:xfrm>
              <a:off x="4315752" y="4120159"/>
              <a:ext cx="1724531" cy="546328"/>
            </a:xfrm>
            <a:prstGeom prst="rect">
              <a:avLst/>
            </a:prstGeom>
            <a:noFill/>
          </p:spPr>
          <p:txBody>
            <a:bodyPr wrap="square" rtlCol="0">
              <a:spAutoFit/>
            </a:bodyPr>
            <a:lstStyle/>
            <a:p>
              <a:r>
                <a:rPr lang="en-US" sz="1200"/>
                <a:t>Slope Length</a:t>
              </a:r>
            </a:p>
          </p:txBody>
        </p:sp>
      </p:grpSp>
      <p:grpSp>
        <p:nvGrpSpPr>
          <p:cNvPr id="47" name="Group 46">
            <a:extLst>
              <a:ext uri="{FF2B5EF4-FFF2-40B4-BE49-F238E27FC236}">
                <a16:creationId xmlns:a16="http://schemas.microsoft.com/office/drawing/2014/main" id="{0AC607A8-212F-4703-8D7F-B22636A6C8FE}"/>
              </a:ext>
            </a:extLst>
          </p:cNvPr>
          <p:cNvGrpSpPr/>
          <p:nvPr/>
        </p:nvGrpSpPr>
        <p:grpSpPr>
          <a:xfrm>
            <a:off x="3221067" y="2368613"/>
            <a:ext cx="1066565" cy="1002560"/>
            <a:chOff x="386215" y="966161"/>
            <a:chExt cx="1809196" cy="1889818"/>
          </a:xfrm>
        </p:grpSpPr>
        <p:pic>
          <p:nvPicPr>
            <p:cNvPr id="10" name="Picture 9">
              <a:extLst>
                <a:ext uri="{FF2B5EF4-FFF2-40B4-BE49-F238E27FC236}">
                  <a16:creationId xmlns:a16="http://schemas.microsoft.com/office/drawing/2014/main" id="{8765AB62-EEF8-49B2-ACBD-258050CCE63D}"/>
                </a:ext>
              </a:extLst>
            </p:cNvPr>
            <p:cNvPicPr>
              <a:picLocks noChangeAspect="1"/>
            </p:cNvPicPr>
            <p:nvPr/>
          </p:nvPicPr>
          <p:blipFill>
            <a:blip r:embed="rId6"/>
            <a:stretch>
              <a:fillRect/>
            </a:stretch>
          </p:blipFill>
          <p:spPr>
            <a:xfrm>
              <a:off x="644330" y="966161"/>
              <a:ext cx="1510599" cy="1152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2" name="TextBox 41">
              <a:extLst>
                <a:ext uri="{FF2B5EF4-FFF2-40B4-BE49-F238E27FC236}">
                  <a16:creationId xmlns:a16="http://schemas.microsoft.com/office/drawing/2014/main" id="{E393DBCE-86E5-417D-AE20-8D3FAEB96F3A}"/>
                </a:ext>
              </a:extLst>
            </p:cNvPr>
            <p:cNvSpPr txBox="1"/>
            <p:nvPr/>
          </p:nvSpPr>
          <p:spPr>
            <a:xfrm>
              <a:off x="386215" y="2323246"/>
              <a:ext cx="1809196" cy="532733"/>
            </a:xfrm>
            <a:prstGeom prst="rect">
              <a:avLst/>
            </a:prstGeom>
            <a:noFill/>
          </p:spPr>
          <p:txBody>
            <a:bodyPr wrap="square" rtlCol="0">
              <a:spAutoFit/>
            </a:bodyPr>
            <a:lstStyle/>
            <a:p>
              <a:pPr algn="ctr"/>
              <a:r>
                <a:rPr lang="en-US" sz="1200" dirty="0"/>
                <a:t>T Factor</a:t>
              </a:r>
            </a:p>
          </p:txBody>
        </p:sp>
      </p:grpSp>
      <p:sp>
        <p:nvSpPr>
          <p:cNvPr id="55" name="TextBox 54">
            <a:extLst>
              <a:ext uri="{FF2B5EF4-FFF2-40B4-BE49-F238E27FC236}">
                <a16:creationId xmlns:a16="http://schemas.microsoft.com/office/drawing/2014/main" id="{33D13B9B-8336-44BC-BFD0-62513B6EF399}"/>
              </a:ext>
            </a:extLst>
          </p:cNvPr>
          <p:cNvSpPr txBox="1"/>
          <p:nvPr/>
        </p:nvSpPr>
        <p:spPr>
          <a:xfrm>
            <a:off x="2184992" y="2864191"/>
            <a:ext cx="1066566" cy="276999"/>
          </a:xfrm>
          <a:prstGeom prst="rect">
            <a:avLst/>
          </a:prstGeom>
          <a:noFill/>
        </p:spPr>
        <p:txBody>
          <a:bodyPr wrap="square" rtlCol="0">
            <a:spAutoFit/>
          </a:bodyPr>
          <a:lstStyle/>
          <a:p>
            <a:r>
              <a:rPr lang="en-US" sz="1200"/>
              <a:t>Additional soil</a:t>
            </a:r>
          </a:p>
        </p:txBody>
      </p:sp>
      <p:cxnSp>
        <p:nvCxnSpPr>
          <p:cNvPr id="69" name="Straight Arrow Connector 68">
            <a:extLst>
              <a:ext uri="{FF2B5EF4-FFF2-40B4-BE49-F238E27FC236}">
                <a16:creationId xmlns:a16="http://schemas.microsoft.com/office/drawing/2014/main" id="{2090212B-2E31-4A9A-B50A-C62CE94AEE3B}"/>
              </a:ext>
            </a:extLst>
          </p:cNvPr>
          <p:cNvCxnSpPr>
            <a:cxnSpLocks/>
          </p:cNvCxnSpPr>
          <p:nvPr/>
        </p:nvCxnSpPr>
        <p:spPr>
          <a:xfrm>
            <a:off x="5807256" y="5029444"/>
            <a:ext cx="0" cy="456956"/>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99BAEF1E-136B-45A8-8C92-A4421FFCF41B}"/>
              </a:ext>
            </a:extLst>
          </p:cNvPr>
          <p:cNvSpPr/>
          <p:nvPr/>
        </p:nvSpPr>
        <p:spPr>
          <a:xfrm>
            <a:off x="3870357" y="4145771"/>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Water Availability</a:t>
            </a:r>
          </a:p>
        </p:txBody>
      </p:sp>
      <p:sp>
        <p:nvSpPr>
          <p:cNvPr id="74" name="Rectangle 73">
            <a:extLst>
              <a:ext uri="{FF2B5EF4-FFF2-40B4-BE49-F238E27FC236}">
                <a16:creationId xmlns:a16="http://schemas.microsoft.com/office/drawing/2014/main" id="{83B5E73B-46CD-42B5-A04F-0927F8FE2BE7}"/>
              </a:ext>
            </a:extLst>
          </p:cNvPr>
          <p:cNvSpPr/>
          <p:nvPr/>
        </p:nvSpPr>
        <p:spPr>
          <a:xfrm>
            <a:off x="4861493" y="4149515"/>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Oxygen Availability</a:t>
            </a:r>
          </a:p>
        </p:txBody>
      </p:sp>
      <p:sp>
        <p:nvSpPr>
          <p:cNvPr id="75" name="Rectangle 74">
            <a:extLst>
              <a:ext uri="{FF2B5EF4-FFF2-40B4-BE49-F238E27FC236}">
                <a16:creationId xmlns:a16="http://schemas.microsoft.com/office/drawing/2014/main" id="{F961E393-EBE1-426F-AF74-0202C3AF9CA5}"/>
              </a:ext>
            </a:extLst>
          </p:cNvPr>
          <p:cNvSpPr/>
          <p:nvPr/>
        </p:nvSpPr>
        <p:spPr>
          <a:xfrm>
            <a:off x="5854017" y="4145773"/>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Nutrient Availability</a:t>
            </a:r>
          </a:p>
        </p:txBody>
      </p:sp>
      <p:sp>
        <p:nvSpPr>
          <p:cNvPr id="76" name="Rectangle 75">
            <a:extLst>
              <a:ext uri="{FF2B5EF4-FFF2-40B4-BE49-F238E27FC236}">
                <a16:creationId xmlns:a16="http://schemas.microsoft.com/office/drawing/2014/main" id="{E8202CEA-76FA-4DEE-A6E1-234ECD0E7D98}"/>
              </a:ext>
            </a:extLst>
          </p:cNvPr>
          <p:cNvSpPr/>
          <p:nvPr/>
        </p:nvSpPr>
        <p:spPr>
          <a:xfrm>
            <a:off x="6811286" y="4151282"/>
            <a:ext cx="880256" cy="67445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Erosion Hazard</a:t>
            </a:r>
          </a:p>
        </p:txBody>
      </p:sp>
      <p:sp>
        <p:nvSpPr>
          <p:cNvPr id="77" name="Rectangle 76">
            <a:extLst>
              <a:ext uri="{FF2B5EF4-FFF2-40B4-BE49-F238E27FC236}">
                <a16:creationId xmlns:a16="http://schemas.microsoft.com/office/drawing/2014/main" id="{C3A62F62-D61C-418E-8C40-CE2E65B2DA09}"/>
              </a:ext>
            </a:extLst>
          </p:cNvPr>
          <p:cNvSpPr/>
          <p:nvPr/>
        </p:nvSpPr>
        <p:spPr>
          <a:xfrm>
            <a:off x="8795054" y="5493259"/>
            <a:ext cx="1199828" cy="869035"/>
          </a:xfrm>
          <a:prstGeom prst="rect">
            <a:avLst/>
          </a:prstGeom>
          <a:solidFill>
            <a:schemeClr val="accent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Suitability Classes</a:t>
            </a:r>
          </a:p>
        </p:txBody>
      </p:sp>
      <p:cxnSp>
        <p:nvCxnSpPr>
          <p:cNvPr id="107" name="Straight Arrow Connector 106">
            <a:extLst>
              <a:ext uri="{FF2B5EF4-FFF2-40B4-BE49-F238E27FC236}">
                <a16:creationId xmlns:a16="http://schemas.microsoft.com/office/drawing/2014/main" id="{C27DD916-18AA-474D-A1BC-55A76F684C48}"/>
              </a:ext>
            </a:extLst>
          </p:cNvPr>
          <p:cNvCxnSpPr>
            <a:cxnSpLocks/>
          </p:cNvCxnSpPr>
          <p:nvPr/>
        </p:nvCxnSpPr>
        <p:spPr>
          <a:xfrm>
            <a:off x="6808459" y="5953710"/>
            <a:ext cx="1806222" cy="0"/>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130" name="Group 129">
            <a:extLst>
              <a:ext uri="{FF2B5EF4-FFF2-40B4-BE49-F238E27FC236}">
                <a16:creationId xmlns:a16="http://schemas.microsoft.com/office/drawing/2014/main" id="{440439DC-921D-4170-A65D-F1EA238DF3AD}"/>
              </a:ext>
            </a:extLst>
          </p:cNvPr>
          <p:cNvGrpSpPr/>
          <p:nvPr/>
        </p:nvGrpSpPr>
        <p:grpSpPr>
          <a:xfrm>
            <a:off x="2794358" y="816315"/>
            <a:ext cx="914400" cy="914400"/>
            <a:chOff x="7966336" y="892134"/>
            <a:chExt cx="1584273" cy="1646512"/>
          </a:xfrm>
        </p:grpSpPr>
        <p:pic>
          <p:nvPicPr>
            <p:cNvPr id="131" name="Picture 130">
              <a:extLst>
                <a:ext uri="{FF2B5EF4-FFF2-40B4-BE49-F238E27FC236}">
                  <a16:creationId xmlns:a16="http://schemas.microsoft.com/office/drawing/2014/main" id="{ADC720AB-4A43-4E3E-8765-50D1C883CF8A}"/>
                </a:ext>
              </a:extLst>
            </p:cNvPr>
            <p:cNvPicPr>
              <a:picLocks noChangeAspect="1"/>
            </p:cNvPicPr>
            <p:nvPr/>
          </p:nvPicPr>
          <p:blipFill>
            <a:blip r:embed="rId7"/>
            <a:stretch>
              <a:fillRect/>
            </a:stretch>
          </p:blipFill>
          <p:spPr>
            <a:xfrm>
              <a:off x="8041849" y="892134"/>
              <a:ext cx="1508760"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2" name="TextBox 131">
              <a:extLst>
                <a:ext uri="{FF2B5EF4-FFF2-40B4-BE49-F238E27FC236}">
                  <a16:creationId xmlns:a16="http://schemas.microsoft.com/office/drawing/2014/main" id="{C69471F9-C1E1-4216-949A-FF6A103E54D8}"/>
                </a:ext>
              </a:extLst>
            </p:cNvPr>
            <p:cNvSpPr txBox="1"/>
            <p:nvPr/>
          </p:nvSpPr>
          <p:spPr>
            <a:xfrm>
              <a:off x="7966336" y="2261647"/>
              <a:ext cx="1510599" cy="276999"/>
            </a:xfrm>
            <a:prstGeom prst="rect">
              <a:avLst/>
            </a:prstGeom>
            <a:noFill/>
          </p:spPr>
          <p:txBody>
            <a:bodyPr wrap="square" rtlCol="0">
              <a:spAutoFit/>
            </a:bodyPr>
            <a:lstStyle/>
            <a:p>
              <a:pPr algn="ctr"/>
              <a:r>
                <a:rPr lang="en-US" sz="1200"/>
                <a:t>Soil Data</a:t>
              </a:r>
            </a:p>
          </p:txBody>
        </p:sp>
      </p:grpSp>
      <p:pic>
        <p:nvPicPr>
          <p:cNvPr id="133" name="Picture 132">
            <a:extLst>
              <a:ext uri="{FF2B5EF4-FFF2-40B4-BE49-F238E27FC236}">
                <a16:creationId xmlns:a16="http://schemas.microsoft.com/office/drawing/2014/main" id="{35497748-2474-4FD8-9F66-CD3BF1392D5B}"/>
              </a:ext>
            </a:extLst>
          </p:cNvPr>
          <p:cNvPicPr>
            <a:picLocks noChangeAspect="1"/>
          </p:cNvPicPr>
          <p:nvPr/>
        </p:nvPicPr>
        <p:blipFill>
          <a:blip r:embed="rId8"/>
          <a:stretch>
            <a:fillRect/>
          </a:stretch>
        </p:blipFill>
        <p:spPr>
          <a:xfrm>
            <a:off x="2222960" y="2387423"/>
            <a:ext cx="914400" cy="63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4" name="Rectangle 133">
            <a:extLst>
              <a:ext uri="{FF2B5EF4-FFF2-40B4-BE49-F238E27FC236}">
                <a16:creationId xmlns:a16="http://schemas.microsoft.com/office/drawing/2014/main" id="{EDFA4E5D-C406-4047-A3D9-C12E520B3BD0}"/>
              </a:ext>
            </a:extLst>
          </p:cNvPr>
          <p:cNvSpPr/>
          <p:nvPr/>
        </p:nvSpPr>
        <p:spPr>
          <a:xfrm>
            <a:off x="9221669" y="816315"/>
            <a:ext cx="868680" cy="690631"/>
          </a:xfrm>
          <a:prstGeom prst="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NRCS</a:t>
            </a:r>
          </a:p>
        </p:txBody>
      </p:sp>
      <p:sp>
        <p:nvSpPr>
          <p:cNvPr id="138" name="TextBox 137">
            <a:extLst>
              <a:ext uri="{FF2B5EF4-FFF2-40B4-BE49-F238E27FC236}">
                <a16:creationId xmlns:a16="http://schemas.microsoft.com/office/drawing/2014/main" id="{F028E5AA-CDA7-4425-9B2E-A307F755F498}"/>
              </a:ext>
            </a:extLst>
          </p:cNvPr>
          <p:cNvSpPr txBox="1"/>
          <p:nvPr/>
        </p:nvSpPr>
        <p:spPr>
          <a:xfrm>
            <a:off x="8651464" y="1529731"/>
            <a:ext cx="2185517" cy="276999"/>
          </a:xfrm>
          <a:prstGeom prst="rect">
            <a:avLst/>
          </a:prstGeom>
          <a:noFill/>
        </p:spPr>
        <p:txBody>
          <a:bodyPr wrap="square" rtlCol="0">
            <a:spAutoFit/>
          </a:bodyPr>
          <a:lstStyle/>
          <a:p>
            <a:r>
              <a:rPr lang="en-US" sz="1200" dirty="0"/>
              <a:t>Proximal/Remote Sensing Data</a:t>
            </a:r>
          </a:p>
        </p:txBody>
      </p:sp>
      <p:cxnSp>
        <p:nvCxnSpPr>
          <p:cNvPr id="139" name="Straight Arrow Connector 138">
            <a:extLst>
              <a:ext uri="{FF2B5EF4-FFF2-40B4-BE49-F238E27FC236}">
                <a16:creationId xmlns:a16="http://schemas.microsoft.com/office/drawing/2014/main" id="{CA824253-C501-4E6B-B4B2-5C0BE16565E6}"/>
              </a:ext>
            </a:extLst>
          </p:cNvPr>
          <p:cNvCxnSpPr>
            <a:cxnSpLocks/>
          </p:cNvCxnSpPr>
          <p:nvPr/>
        </p:nvCxnSpPr>
        <p:spPr>
          <a:xfrm>
            <a:off x="9656009" y="1799522"/>
            <a:ext cx="0" cy="271415"/>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8391BCE6-A41A-4BE9-A741-9FDD46033999}"/>
              </a:ext>
            </a:extLst>
          </p:cNvPr>
          <p:cNvCxnSpPr>
            <a:cxnSpLocks/>
          </p:cNvCxnSpPr>
          <p:nvPr/>
        </p:nvCxnSpPr>
        <p:spPr>
          <a:xfrm>
            <a:off x="3182882" y="1854696"/>
            <a:ext cx="0" cy="227053"/>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47" name="TextBox 146">
            <a:extLst>
              <a:ext uri="{FF2B5EF4-FFF2-40B4-BE49-F238E27FC236}">
                <a16:creationId xmlns:a16="http://schemas.microsoft.com/office/drawing/2014/main" id="{E8522D62-E83F-4B61-A7F0-9759E2F5F642}"/>
              </a:ext>
            </a:extLst>
          </p:cNvPr>
          <p:cNvSpPr txBox="1"/>
          <p:nvPr/>
        </p:nvSpPr>
        <p:spPr>
          <a:xfrm>
            <a:off x="2250478" y="3101251"/>
            <a:ext cx="847935" cy="276999"/>
          </a:xfrm>
          <a:prstGeom prst="rect">
            <a:avLst/>
          </a:prstGeom>
          <a:noFill/>
        </p:spPr>
        <p:txBody>
          <a:bodyPr wrap="square" rtlCol="0">
            <a:spAutoFit/>
          </a:bodyPr>
          <a:lstStyle/>
          <a:p>
            <a:r>
              <a:rPr lang="en-US" sz="1200" dirty="0"/>
              <a:t>Kw Factor</a:t>
            </a:r>
          </a:p>
        </p:txBody>
      </p:sp>
      <p:cxnSp>
        <p:nvCxnSpPr>
          <p:cNvPr id="172" name="Connector: Elbow 171">
            <a:extLst>
              <a:ext uri="{FF2B5EF4-FFF2-40B4-BE49-F238E27FC236}">
                <a16:creationId xmlns:a16="http://schemas.microsoft.com/office/drawing/2014/main" id="{3125DDAD-61D0-40AA-8F73-A4E893997ECA}"/>
              </a:ext>
            </a:extLst>
          </p:cNvPr>
          <p:cNvCxnSpPr>
            <a:cxnSpLocks/>
            <a:stCxn id="20" idx="2"/>
          </p:cNvCxnSpPr>
          <p:nvPr/>
        </p:nvCxnSpPr>
        <p:spPr>
          <a:xfrm rot="5400000">
            <a:off x="8285638" y="3058574"/>
            <a:ext cx="1018834" cy="1813706"/>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EE9BB5B-8040-4BA3-B11C-A198219740D6}"/>
              </a:ext>
            </a:extLst>
          </p:cNvPr>
          <p:cNvCxnSpPr/>
          <p:nvPr/>
        </p:nvCxnSpPr>
        <p:spPr>
          <a:xfrm>
            <a:off x="2123580" y="3601156"/>
            <a:ext cx="1409842" cy="873689"/>
          </a:xfrm>
          <a:prstGeom prst="bentConnector3">
            <a:avLst>
              <a:gd name="adj1" fmla="val 35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A935101-B554-49B2-840F-3919BB86DCA7}"/>
              </a:ext>
            </a:extLst>
          </p:cNvPr>
          <p:cNvSpPr txBox="1"/>
          <p:nvPr/>
        </p:nvSpPr>
        <p:spPr>
          <a:xfrm>
            <a:off x="2629231" y="1998810"/>
            <a:ext cx="1317092" cy="369332"/>
          </a:xfrm>
          <a:prstGeom prst="rect">
            <a:avLst/>
          </a:prstGeom>
          <a:noFill/>
        </p:spPr>
        <p:txBody>
          <a:bodyPr wrap="none" rtlCol="0">
            <a:spAutoFit/>
          </a:bodyPr>
          <a:lstStyle/>
          <a:p>
            <a:r>
              <a:rPr lang="en-US" dirty="0"/>
              <a:t>Aggregation</a:t>
            </a:r>
          </a:p>
        </p:txBody>
      </p:sp>
      <p:pic>
        <p:nvPicPr>
          <p:cNvPr id="185" name="Picture 2" descr="image">
            <a:extLst>
              <a:ext uri="{FF2B5EF4-FFF2-40B4-BE49-F238E27FC236}">
                <a16:creationId xmlns:a16="http://schemas.microsoft.com/office/drawing/2014/main" id="{839FC084-28A1-46AF-900C-1239FC1FC5F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8349" t="56787" r="13777" b="10260"/>
          <a:stretch/>
        </p:blipFill>
        <p:spPr bwMode="auto">
          <a:xfrm>
            <a:off x="10432262" y="5029444"/>
            <a:ext cx="1505039" cy="1710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648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A91517D-2371-4C99-BF06-176668D4E370}"/>
              </a:ext>
            </a:extLst>
          </p:cNvPr>
          <p:cNvSpPr/>
          <p:nvPr/>
        </p:nvSpPr>
        <p:spPr>
          <a:xfrm>
            <a:off x="4861493" y="5595283"/>
            <a:ext cx="1841089" cy="716854"/>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Nutrient Runoff Model</a:t>
            </a:r>
          </a:p>
        </p:txBody>
      </p:sp>
      <p:grpSp>
        <p:nvGrpSpPr>
          <p:cNvPr id="46" name="Group 45">
            <a:extLst>
              <a:ext uri="{FF2B5EF4-FFF2-40B4-BE49-F238E27FC236}">
                <a16:creationId xmlns:a16="http://schemas.microsoft.com/office/drawing/2014/main" id="{589A6C25-5126-4412-ADB5-7DDD67C3DB88}"/>
              </a:ext>
            </a:extLst>
          </p:cNvPr>
          <p:cNvGrpSpPr/>
          <p:nvPr/>
        </p:nvGrpSpPr>
        <p:grpSpPr>
          <a:xfrm>
            <a:off x="9720876" y="2394830"/>
            <a:ext cx="978454" cy="1046798"/>
            <a:chOff x="1231320" y="894358"/>
            <a:chExt cx="1813650" cy="2502093"/>
          </a:xfrm>
        </p:grpSpPr>
        <p:pic>
          <p:nvPicPr>
            <p:cNvPr id="14" name="Picture 13">
              <a:extLst>
                <a:ext uri="{FF2B5EF4-FFF2-40B4-BE49-F238E27FC236}">
                  <a16:creationId xmlns:a16="http://schemas.microsoft.com/office/drawing/2014/main" id="{FFB63BC3-56D1-4D2C-9E06-632BB3289925}"/>
                </a:ext>
              </a:extLst>
            </p:cNvPr>
            <p:cNvPicPr>
              <a:picLocks noChangeAspect="1"/>
            </p:cNvPicPr>
            <p:nvPr/>
          </p:nvPicPr>
          <p:blipFill>
            <a:blip r:embed="rId3"/>
            <a:stretch>
              <a:fillRect/>
            </a:stretch>
          </p:blipFill>
          <p:spPr>
            <a:xfrm>
              <a:off x="1366656" y="894358"/>
              <a:ext cx="1508761" cy="1398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Box 18">
              <a:extLst>
                <a:ext uri="{FF2B5EF4-FFF2-40B4-BE49-F238E27FC236}">
                  <a16:creationId xmlns:a16="http://schemas.microsoft.com/office/drawing/2014/main" id="{6893740D-D375-450B-9C36-E00327EADCEA}"/>
                </a:ext>
              </a:extLst>
            </p:cNvPr>
            <p:cNvSpPr txBox="1"/>
            <p:nvPr/>
          </p:nvSpPr>
          <p:spPr>
            <a:xfrm>
              <a:off x="1231320" y="2292963"/>
              <a:ext cx="1813650" cy="1103488"/>
            </a:xfrm>
            <a:prstGeom prst="rect">
              <a:avLst/>
            </a:prstGeom>
            <a:noFill/>
          </p:spPr>
          <p:txBody>
            <a:bodyPr wrap="square" rtlCol="0">
              <a:spAutoFit/>
            </a:bodyPr>
            <a:lstStyle/>
            <a:p>
              <a:pPr algn="ctr"/>
              <a:r>
                <a:rPr lang="en-US" sz="1200"/>
                <a:t>Stream Power Index</a:t>
              </a:r>
            </a:p>
          </p:txBody>
        </p:sp>
      </p:grpSp>
      <p:grpSp>
        <p:nvGrpSpPr>
          <p:cNvPr id="45" name="Group 44">
            <a:extLst>
              <a:ext uri="{FF2B5EF4-FFF2-40B4-BE49-F238E27FC236}">
                <a16:creationId xmlns:a16="http://schemas.microsoft.com/office/drawing/2014/main" id="{67FD39C5-CB87-4FDC-8455-C5A553ECDF46}"/>
              </a:ext>
            </a:extLst>
          </p:cNvPr>
          <p:cNvGrpSpPr/>
          <p:nvPr/>
        </p:nvGrpSpPr>
        <p:grpSpPr>
          <a:xfrm>
            <a:off x="5867155" y="2377406"/>
            <a:ext cx="1060005" cy="1299948"/>
            <a:chOff x="4176856" y="903111"/>
            <a:chExt cx="1749008" cy="2658662"/>
          </a:xfrm>
        </p:grpSpPr>
        <p:pic>
          <p:nvPicPr>
            <p:cNvPr id="16" name="Picture 15">
              <a:extLst>
                <a:ext uri="{FF2B5EF4-FFF2-40B4-BE49-F238E27FC236}">
                  <a16:creationId xmlns:a16="http://schemas.microsoft.com/office/drawing/2014/main" id="{B80879E5-74E8-4377-99FC-45548E42F004}"/>
                </a:ext>
              </a:extLst>
            </p:cNvPr>
            <p:cNvPicPr>
              <a:picLocks noChangeAspect="1"/>
            </p:cNvPicPr>
            <p:nvPr/>
          </p:nvPicPr>
          <p:blipFill>
            <a:blip r:embed="rId4"/>
            <a:stretch>
              <a:fillRect/>
            </a:stretch>
          </p:blipFill>
          <p:spPr>
            <a:xfrm>
              <a:off x="4221248" y="903111"/>
              <a:ext cx="1508760"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a:extLst>
                <a:ext uri="{FF2B5EF4-FFF2-40B4-BE49-F238E27FC236}">
                  <a16:creationId xmlns:a16="http://schemas.microsoft.com/office/drawing/2014/main" id="{7018EEDC-2CDB-46D7-B6DA-F9FD56C9D7D8}"/>
                </a:ext>
              </a:extLst>
            </p:cNvPr>
            <p:cNvSpPr txBox="1"/>
            <p:nvPr/>
          </p:nvSpPr>
          <p:spPr>
            <a:xfrm>
              <a:off x="4176856" y="2239893"/>
              <a:ext cx="1749008" cy="1321880"/>
            </a:xfrm>
            <a:prstGeom prst="rect">
              <a:avLst/>
            </a:prstGeom>
            <a:noFill/>
          </p:spPr>
          <p:txBody>
            <a:bodyPr wrap="square" rtlCol="0">
              <a:spAutoFit/>
            </a:bodyPr>
            <a:lstStyle/>
            <a:p>
              <a:pPr algn="ctr"/>
              <a:r>
                <a:rPr lang="en-US" sz="1200"/>
                <a:t>Near Real time Precipitation</a:t>
              </a:r>
            </a:p>
          </p:txBody>
        </p:sp>
      </p:grpSp>
      <p:grpSp>
        <p:nvGrpSpPr>
          <p:cNvPr id="49" name="Group 48">
            <a:extLst>
              <a:ext uri="{FF2B5EF4-FFF2-40B4-BE49-F238E27FC236}">
                <a16:creationId xmlns:a16="http://schemas.microsoft.com/office/drawing/2014/main" id="{8B299E3F-452D-496F-9A3F-131DBCB92134}"/>
              </a:ext>
            </a:extLst>
          </p:cNvPr>
          <p:cNvGrpSpPr/>
          <p:nvPr/>
        </p:nvGrpSpPr>
        <p:grpSpPr>
          <a:xfrm>
            <a:off x="7487338" y="2376321"/>
            <a:ext cx="1244473" cy="938441"/>
            <a:chOff x="2143096" y="2699260"/>
            <a:chExt cx="2055883" cy="1912676"/>
          </a:xfrm>
        </p:grpSpPr>
        <p:sp>
          <p:nvSpPr>
            <p:cNvPr id="32" name="TextBox 31">
              <a:extLst>
                <a:ext uri="{FF2B5EF4-FFF2-40B4-BE49-F238E27FC236}">
                  <a16:creationId xmlns:a16="http://schemas.microsoft.com/office/drawing/2014/main" id="{6FC23DBA-D0D9-45D7-89DA-C1272471F5B1}"/>
                </a:ext>
              </a:extLst>
            </p:cNvPr>
            <p:cNvSpPr txBox="1"/>
            <p:nvPr/>
          </p:nvSpPr>
          <p:spPr>
            <a:xfrm>
              <a:off x="2143096" y="4047373"/>
              <a:ext cx="2055883" cy="564563"/>
            </a:xfrm>
            <a:prstGeom prst="rect">
              <a:avLst/>
            </a:prstGeom>
            <a:noFill/>
          </p:spPr>
          <p:txBody>
            <a:bodyPr wrap="square" rtlCol="0">
              <a:spAutoFit/>
            </a:bodyPr>
            <a:lstStyle/>
            <a:p>
              <a:pPr algn="ctr"/>
              <a:r>
                <a:rPr lang="en-US" sz="1200"/>
                <a:t>Flow Direction</a:t>
              </a:r>
            </a:p>
          </p:txBody>
        </p:sp>
        <p:pic>
          <p:nvPicPr>
            <p:cNvPr id="34" name="Picture 33">
              <a:extLst>
                <a:ext uri="{FF2B5EF4-FFF2-40B4-BE49-F238E27FC236}">
                  <a16:creationId xmlns:a16="http://schemas.microsoft.com/office/drawing/2014/main" id="{BDF23B13-46F6-455C-AC09-8415004AA5FB}"/>
                </a:ext>
              </a:extLst>
            </p:cNvPr>
            <p:cNvPicPr>
              <a:picLocks noChangeAspect="1"/>
            </p:cNvPicPr>
            <p:nvPr/>
          </p:nvPicPr>
          <p:blipFill>
            <a:blip r:embed="rId5"/>
            <a:stretch>
              <a:fillRect/>
            </a:stretch>
          </p:blipFill>
          <p:spPr>
            <a:xfrm>
              <a:off x="2480443" y="2699260"/>
              <a:ext cx="1508760" cy="12404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48" name="Group 47">
            <a:extLst>
              <a:ext uri="{FF2B5EF4-FFF2-40B4-BE49-F238E27FC236}">
                <a16:creationId xmlns:a16="http://schemas.microsoft.com/office/drawing/2014/main" id="{BEA94D90-0871-45D8-BFA0-C1ACF7252BE7}"/>
              </a:ext>
            </a:extLst>
          </p:cNvPr>
          <p:cNvGrpSpPr/>
          <p:nvPr/>
        </p:nvGrpSpPr>
        <p:grpSpPr>
          <a:xfrm>
            <a:off x="10718299" y="2373415"/>
            <a:ext cx="1119335" cy="869815"/>
            <a:chOff x="513544" y="2723001"/>
            <a:chExt cx="2019111" cy="1946073"/>
          </a:xfrm>
        </p:grpSpPr>
        <p:sp>
          <p:nvSpPr>
            <p:cNvPr id="31" name="TextBox 30">
              <a:extLst>
                <a:ext uri="{FF2B5EF4-FFF2-40B4-BE49-F238E27FC236}">
                  <a16:creationId xmlns:a16="http://schemas.microsoft.com/office/drawing/2014/main" id="{2B3CFA9B-CA3B-4187-AD4D-AD5F3AA807CF}"/>
                </a:ext>
              </a:extLst>
            </p:cNvPr>
            <p:cNvSpPr txBox="1"/>
            <p:nvPr/>
          </p:nvSpPr>
          <p:spPr>
            <a:xfrm>
              <a:off x="513544" y="4049333"/>
              <a:ext cx="2019111" cy="619741"/>
            </a:xfrm>
            <a:prstGeom prst="rect">
              <a:avLst/>
            </a:prstGeom>
            <a:noFill/>
          </p:spPr>
          <p:txBody>
            <a:bodyPr wrap="square" rtlCol="0">
              <a:spAutoFit/>
            </a:bodyPr>
            <a:lstStyle/>
            <a:p>
              <a:r>
                <a:rPr lang="en-US" sz="1200"/>
                <a:t>Slope Degrees</a:t>
              </a:r>
            </a:p>
          </p:txBody>
        </p:sp>
        <p:pic>
          <p:nvPicPr>
            <p:cNvPr id="36" name="Picture 35">
              <a:extLst>
                <a:ext uri="{FF2B5EF4-FFF2-40B4-BE49-F238E27FC236}">
                  <a16:creationId xmlns:a16="http://schemas.microsoft.com/office/drawing/2014/main" id="{DC8C40EB-C35B-4F66-BEC2-F1F70D4464C3}"/>
                </a:ext>
              </a:extLst>
            </p:cNvPr>
            <p:cNvPicPr>
              <a:picLocks noChangeAspect="1"/>
            </p:cNvPicPr>
            <p:nvPr/>
          </p:nvPicPr>
          <p:blipFill rotWithShape="1">
            <a:blip r:embed="rId6"/>
            <a:srcRect r="8874"/>
            <a:stretch/>
          </p:blipFill>
          <p:spPr>
            <a:xfrm>
              <a:off x="644330" y="2723001"/>
              <a:ext cx="1508760" cy="1280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50" name="Group 49">
            <a:extLst>
              <a:ext uri="{FF2B5EF4-FFF2-40B4-BE49-F238E27FC236}">
                <a16:creationId xmlns:a16="http://schemas.microsoft.com/office/drawing/2014/main" id="{100119DA-A5D9-4660-9748-C475A15777CF}"/>
              </a:ext>
            </a:extLst>
          </p:cNvPr>
          <p:cNvGrpSpPr/>
          <p:nvPr/>
        </p:nvGrpSpPr>
        <p:grpSpPr>
          <a:xfrm>
            <a:off x="8722769" y="2376344"/>
            <a:ext cx="1000262" cy="946149"/>
            <a:chOff x="4314062" y="2719065"/>
            <a:chExt cx="1724531" cy="1866100"/>
          </a:xfrm>
        </p:grpSpPr>
        <p:pic>
          <p:nvPicPr>
            <p:cNvPr id="40" name="Picture 39">
              <a:extLst>
                <a:ext uri="{FF2B5EF4-FFF2-40B4-BE49-F238E27FC236}">
                  <a16:creationId xmlns:a16="http://schemas.microsoft.com/office/drawing/2014/main" id="{D625D1AA-65DC-4012-B106-31B95E5E15E9}"/>
                </a:ext>
              </a:extLst>
            </p:cNvPr>
            <p:cNvPicPr>
              <a:picLocks noChangeAspect="1"/>
            </p:cNvPicPr>
            <p:nvPr/>
          </p:nvPicPr>
          <p:blipFill>
            <a:blip r:embed="rId7"/>
            <a:stretch>
              <a:fillRect/>
            </a:stretch>
          </p:blipFill>
          <p:spPr>
            <a:xfrm>
              <a:off x="4381800" y="2719065"/>
              <a:ext cx="1508760" cy="1190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TextBox 40">
              <a:extLst>
                <a:ext uri="{FF2B5EF4-FFF2-40B4-BE49-F238E27FC236}">
                  <a16:creationId xmlns:a16="http://schemas.microsoft.com/office/drawing/2014/main" id="{4D412525-854E-41BB-B2C7-B3A32B624E7F}"/>
                </a:ext>
              </a:extLst>
            </p:cNvPr>
            <p:cNvSpPr txBox="1"/>
            <p:nvPr/>
          </p:nvSpPr>
          <p:spPr>
            <a:xfrm>
              <a:off x="4314062" y="4038837"/>
              <a:ext cx="1724531" cy="546328"/>
            </a:xfrm>
            <a:prstGeom prst="rect">
              <a:avLst/>
            </a:prstGeom>
            <a:noFill/>
          </p:spPr>
          <p:txBody>
            <a:bodyPr wrap="square" rtlCol="0">
              <a:spAutoFit/>
            </a:bodyPr>
            <a:lstStyle/>
            <a:p>
              <a:r>
                <a:rPr lang="en-US" sz="1200"/>
                <a:t>Slope Length</a:t>
              </a:r>
            </a:p>
          </p:txBody>
        </p:sp>
      </p:grpSp>
      <p:grpSp>
        <p:nvGrpSpPr>
          <p:cNvPr id="47" name="Group 46">
            <a:extLst>
              <a:ext uri="{FF2B5EF4-FFF2-40B4-BE49-F238E27FC236}">
                <a16:creationId xmlns:a16="http://schemas.microsoft.com/office/drawing/2014/main" id="{0AC607A8-212F-4703-8D7F-B22636A6C8FE}"/>
              </a:ext>
            </a:extLst>
          </p:cNvPr>
          <p:cNvGrpSpPr/>
          <p:nvPr/>
        </p:nvGrpSpPr>
        <p:grpSpPr>
          <a:xfrm>
            <a:off x="4685401" y="2374237"/>
            <a:ext cx="1066565" cy="912654"/>
            <a:chOff x="386215" y="966161"/>
            <a:chExt cx="1809196" cy="1755240"/>
          </a:xfrm>
        </p:grpSpPr>
        <p:pic>
          <p:nvPicPr>
            <p:cNvPr id="10" name="Picture 9">
              <a:extLst>
                <a:ext uri="{FF2B5EF4-FFF2-40B4-BE49-F238E27FC236}">
                  <a16:creationId xmlns:a16="http://schemas.microsoft.com/office/drawing/2014/main" id="{8765AB62-EEF8-49B2-ACBD-258050CCE63D}"/>
                </a:ext>
              </a:extLst>
            </p:cNvPr>
            <p:cNvPicPr>
              <a:picLocks noChangeAspect="1"/>
            </p:cNvPicPr>
            <p:nvPr/>
          </p:nvPicPr>
          <p:blipFill>
            <a:blip r:embed="rId8"/>
            <a:stretch>
              <a:fillRect/>
            </a:stretch>
          </p:blipFill>
          <p:spPr>
            <a:xfrm>
              <a:off x="644330" y="966161"/>
              <a:ext cx="1510599" cy="1152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2" name="TextBox 41">
              <a:extLst>
                <a:ext uri="{FF2B5EF4-FFF2-40B4-BE49-F238E27FC236}">
                  <a16:creationId xmlns:a16="http://schemas.microsoft.com/office/drawing/2014/main" id="{E393DBCE-86E5-417D-AE20-8D3FAEB96F3A}"/>
                </a:ext>
              </a:extLst>
            </p:cNvPr>
            <p:cNvSpPr txBox="1"/>
            <p:nvPr/>
          </p:nvSpPr>
          <p:spPr>
            <a:xfrm>
              <a:off x="386215" y="2216911"/>
              <a:ext cx="1809196" cy="504490"/>
            </a:xfrm>
            <a:prstGeom prst="rect">
              <a:avLst/>
            </a:prstGeom>
            <a:noFill/>
          </p:spPr>
          <p:txBody>
            <a:bodyPr wrap="square" rtlCol="0">
              <a:spAutoFit/>
            </a:bodyPr>
            <a:lstStyle/>
            <a:p>
              <a:pPr algn="ctr"/>
              <a:r>
                <a:rPr lang="en-US" sz="1200"/>
                <a:t>Soil Moisture</a:t>
              </a:r>
            </a:p>
          </p:txBody>
        </p:sp>
      </p:grpSp>
      <p:grpSp>
        <p:nvGrpSpPr>
          <p:cNvPr id="52" name="Group 51">
            <a:extLst>
              <a:ext uri="{FF2B5EF4-FFF2-40B4-BE49-F238E27FC236}">
                <a16:creationId xmlns:a16="http://schemas.microsoft.com/office/drawing/2014/main" id="{C6A109F6-3951-4236-83A4-AFD481037536}"/>
              </a:ext>
            </a:extLst>
          </p:cNvPr>
          <p:cNvGrpSpPr/>
          <p:nvPr/>
        </p:nvGrpSpPr>
        <p:grpSpPr>
          <a:xfrm>
            <a:off x="9057206" y="848936"/>
            <a:ext cx="1375056" cy="1036474"/>
            <a:chOff x="9614169" y="881157"/>
            <a:chExt cx="2308345" cy="1853173"/>
          </a:xfrm>
        </p:grpSpPr>
        <p:pic>
          <p:nvPicPr>
            <p:cNvPr id="38" name="Picture 37">
              <a:extLst>
                <a:ext uri="{FF2B5EF4-FFF2-40B4-BE49-F238E27FC236}">
                  <a16:creationId xmlns:a16="http://schemas.microsoft.com/office/drawing/2014/main" id="{D6B54749-5E82-4E7D-896E-F7DCCD78B1B2}"/>
                </a:ext>
              </a:extLst>
            </p:cNvPr>
            <p:cNvPicPr>
              <a:picLocks noChangeAspect="1"/>
            </p:cNvPicPr>
            <p:nvPr/>
          </p:nvPicPr>
          <p:blipFill>
            <a:blip r:embed="rId9"/>
            <a:stretch>
              <a:fillRect/>
            </a:stretch>
          </p:blipFill>
          <p:spPr>
            <a:xfrm>
              <a:off x="10017517" y="881157"/>
              <a:ext cx="1513659" cy="1242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1" name="TextBox 50">
              <a:extLst>
                <a:ext uri="{FF2B5EF4-FFF2-40B4-BE49-F238E27FC236}">
                  <a16:creationId xmlns:a16="http://schemas.microsoft.com/office/drawing/2014/main" id="{BC6818C4-9481-4807-8733-FF1A98011BBF}"/>
                </a:ext>
              </a:extLst>
            </p:cNvPr>
            <p:cNvSpPr txBox="1"/>
            <p:nvPr/>
          </p:nvSpPr>
          <p:spPr>
            <a:xfrm>
              <a:off x="9614169" y="2239067"/>
              <a:ext cx="2308345" cy="495263"/>
            </a:xfrm>
            <a:prstGeom prst="rect">
              <a:avLst/>
            </a:prstGeom>
            <a:noFill/>
          </p:spPr>
          <p:txBody>
            <a:bodyPr wrap="square" rtlCol="0">
              <a:spAutoFit/>
            </a:bodyPr>
            <a:lstStyle/>
            <a:p>
              <a:r>
                <a:rPr lang="en-US" sz="1200"/>
                <a:t>3 Meter Elevation</a:t>
              </a:r>
            </a:p>
          </p:txBody>
        </p:sp>
      </p:grpSp>
      <p:sp>
        <p:nvSpPr>
          <p:cNvPr id="55" name="TextBox 54">
            <a:extLst>
              <a:ext uri="{FF2B5EF4-FFF2-40B4-BE49-F238E27FC236}">
                <a16:creationId xmlns:a16="http://schemas.microsoft.com/office/drawing/2014/main" id="{33D13B9B-8336-44BC-BFD0-62513B6EF399}"/>
              </a:ext>
            </a:extLst>
          </p:cNvPr>
          <p:cNvSpPr txBox="1"/>
          <p:nvPr/>
        </p:nvSpPr>
        <p:spPr>
          <a:xfrm>
            <a:off x="2184992" y="2864191"/>
            <a:ext cx="1066566" cy="276999"/>
          </a:xfrm>
          <a:prstGeom prst="rect">
            <a:avLst/>
          </a:prstGeom>
          <a:noFill/>
        </p:spPr>
        <p:txBody>
          <a:bodyPr wrap="square" rtlCol="0">
            <a:spAutoFit/>
          </a:bodyPr>
          <a:lstStyle/>
          <a:p>
            <a:r>
              <a:rPr lang="en-US" sz="1200"/>
              <a:t>Additional soil</a:t>
            </a:r>
          </a:p>
        </p:txBody>
      </p:sp>
      <p:cxnSp>
        <p:nvCxnSpPr>
          <p:cNvPr id="69" name="Straight Arrow Connector 68">
            <a:extLst>
              <a:ext uri="{FF2B5EF4-FFF2-40B4-BE49-F238E27FC236}">
                <a16:creationId xmlns:a16="http://schemas.microsoft.com/office/drawing/2014/main" id="{2090212B-2E31-4A9A-B50A-C62CE94AEE3B}"/>
              </a:ext>
            </a:extLst>
          </p:cNvPr>
          <p:cNvCxnSpPr>
            <a:cxnSpLocks/>
          </p:cNvCxnSpPr>
          <p:nvPr/>
        </p:nvCxnSpPr>
        <p:spPr>
          <a:xfrm>
            <a:off x="5807256" y="5029444"/>
            <a:ext cx="0" cy="456956"/>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0F81CAC-5919-477B-8778-898180B27173}"/>
              </a:ext>
            </a:extLst>
          </p:cNvPr>
          <p:cNvCxnSpPr>
            <a:cxnSpLocks/>
          </p:cNvCxnSpPr>
          <p:nvPr/>
        </p:nvCxnSpPr>
        <p:spPr>
          <a:xfrm>
            <a:off x="9755368" y="1874146"/>
            <a:ext cx="0" cy="221000"/>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99BAEF1E-136B-45A8-8C92-A4421FFCF41B}"/>
              </a:ext>
            </a:extLst>
          </p:cNvPr>
          <p:cNvSpPr/>
          <p:nvPr/>
        </p:nvSpPr>
        <p:spPr>
          <a:xfrm>
            <a:off x="3870357" y="4145771"/>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Water Availability</a:t>
            </a:r>
          </a:p>
        </p:txBody>
      </p:sp>
      <p:sp>
        <p:nvSpPr>
          <p:cNvPr id="74" name="Rectangle 73">
            <a:extLst>
              <a:ext uri="{FF2B5EF4-FFF2-40B4-BE49-F238E27FC236}">
                <a16:creationId xmlns:a16="http://schemas.microsoft.com/office/drawing/2014/main" id="{83B5E73B-46CD-42B5-A04F-0927F8FE2BE7}"/>
              </a:ext>
            </a:extLst>
          </p:cNvPr>
          <p:cNvSpPr/>
          <p:nvPr/>
        </p:nvSpPr>
        <p:spPr>
          <a:xfrm>
            <a:off x="4861493" y="4149515"/>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Oxygen Availability</a:t>
            </a:r>
          </a:p>
        </p:txBody>
      </p:sp>
      <p:sp>
        <p:nvSpPr>
          <p:cNvPr id="75" name="Rectangle 74">
            <a:extLst>
              <a:ext uri="{FF2B5EF4-FFF2-40B4-BE49-F238E27FC236}">
                <a16:creationId xmlns:a16="http://schemas.microsoft.com/office/drawing/2014/main" id="{F961E393-EBE1-426F-AF74-0202C3AF9CA5}"/>
              </a:ext>
            </a:extLst>
          </p:cNvPr>
          <p:cNvSpPr/>
          <p:nvPr/>
        </p:nvSpPr>
        <p:spPr>
          <a:xfrm>
            <a:off x="5854017" y="4145773"/>
            <a:ext cx="880256" cy="67996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Nutrient Availability</a:t>
            </a:r>
          </a:p>
        </p:txBody>
      </p:sp>
      <p:sp>
        <p:nvSpPr>
          <p:cNvPr id="76" name="Rectangle 75">
            <a:extLst>
              <a:ext uri="{FF2B5EF4-FFF2-40B4-BE49-F238E27FC236}">
                <a16:creationId xmlns:a16="http://schemas.microsoft.com/office/drawing/2014/main" id="{E8202CEA-76FA-4DEE-A6E1-234ECD0E7D98}"/>
              </a:ext>
            </a:extLst>
          </p:cNvPr>
          <p:cNvSpPr/>
          <p:nvPr/>
        </p:nvSpPr>
        <p:spPr>
          <a:xfrm>
            <a:off x="6811286" y="4151282"/>
            <a:ext cx="880256" cy="674450"/>
          </a:xfrm>
          <a:prstGeom prst="rect">
            <a:avLst/>
          </a:prstGeom>
          <a:solidFill>
            <a:schemeClr val="tx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Erosion Hazard</a:t>
            </a:r>
          </a:p>
        </p:txBody>
      </p:sp>
      <p:sp>
        <p:nvSpPr>
          <p:cNvPr id="77" name="Rectangle 76">
            <a:extLst>
              <a:ext uri="{FF2B5EF4-FFF2-40B4-BE49-F238E27FC236}">
                <a16:creationId xmlns:a16="http://schemas.microsoft.com/office/drawing/2014/main" id="{C3A62F62-D61C-418E-8C40-CE2E65B2DA09}"/>
              </a:ext>
            </a:extLst>
          </p:cNvPr>
          <p:cNvSpPr/>
          <p:nvPr/>
        </p:nvSpPr>
        <p:spPr>
          <a:xfrm>
            <a:off x="8795054" y="5493259"/>
            <a:ext cx="1199828" cy="869035"/>
          </a:xfrm>
          <a:prstGeom prst="rect">
            <a:avLst/>
          </a:prstGeom>
          <a:solidFill>
            <a:schemeClr val="accent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Suitability Classes</a:t>
            </a:r>
          </a:p>
        </p:txBody>
      </p:sp>
      <p:cxnSp>
        <p:nvCxnSpPr>
          <p:cNvPr id="80" name="Straight Arrow Connector 79">
            <a:extLst>
              <a:ext uri="{FF2B5EF4-FFF2-40B4-BE49-F238E27FC236}">
                <a16:creationId xmlns:a16="http://schemas.microsoft.com/office/drawing/2014/main" id="{E457E5CE-8730-4066-9438-0821C0396EAC}"/>
              </a:ext>
            </a:extLst>
          </p:cNvPr>
          <p:cNvCxnSpPr>
            <a:cxnSpLocks/>
          </p:cNvCxnSpPr>
          <p:nvPr/>
        </p:nvCxnSpPr>
        <p:spPr>
          <a:xfrm>
            <a:off x="5762476" y="3389397"/>
            <a:ext cx="0" cy="601669"/>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C27DD916-18AA-474D-A1BC-55A76F684C48}"/>
              </a:ext>
            </a:extLst>
          </p:cNvPr>
          <p:cNvCxnSpPr>
            <a:cxnSpLocks/>
          </p:cNvCxnSpPr>
          <p:nvPr/>
        </p:nvCxnSpPr>
        <p:spPr>
          <a:xfrm>
            <a:off x="6808459" y="5953710"/>
            <a:ext cx="1806222" cy="0"/>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127" name="Group 126">
            <a:extLst>
              <a:ext uri="{FF2B5EF4-FFF2-40B4-BE49-F238E27FC236}">
                <a16:creationId xmlns:a16="http://schemas.microsoft.com/office/drawing/2014/main" id="{26B07C8F-83EE-4B70-A133-4C2E32B5B49F}"/>
              </a:ext>
            </a:extLst>
          </p:cNvPr>
          <p:cNvGrpSpPr/>
          <p:nvPr/>
        </p:nvGrpSpPr>
        <p:grpSpPr>
          <a:xfrm>
            <a:off x="993907" y="2362126"/>
            <a:ext cx="978711" cy="995087"/>
            <a:chOff x="5989887" y="957715"/>
            <a:chExt cx="1614872" cy="1865576"/>
          </a:xfrm>
        </p:grpSpPr>
        <p:pic>
          <p:nvPicPr>
            <p:cNvPr id="128" name="Picture 127">
              <a:extLst>
                <a:ext uri="{FF2B5EF4-FFF2-40B4-BE49-F238E27FC236}">
                  <a16:creationId xmlns:a16="http://schemas.microsoft.com/office/drawing/2014/main" id="{DE2A73B6-7BF7-46AE-9183-5990B01ED6E7}"/>
                </a:ext>
              </a:extLst>
            </p:cNvPr>
            <p:cNvPicPr>
              <a:picLocks noChangeAspect="1"/>
            </p:cNvPicPr>
            <p:nvPr/>
          </p:nvPicPr>
          <p:blipFill>
            <a:blip r:embed="rId10"/>
            <a:stretch>
              <a:fillRect/>
            </a:stretch>
          </p:blipFill>
          <p:spPr>
            <a:xfrm>
              <a:off x="6095999" y="957715"/>
              <a:ext cx="1508760" cy="1195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9" name="TextBox 128">
              <a:extLst>
                <a:ext uri="{FF2B5EF4-FFF2-40B4-BE49-F238E27FC236}">
                  <a16:creationId xmlns:a16="http://schemas.microsoft.com/office/drawing/2014/main" id="{1247C843-8123-4EA5-8A7A-A2BAB9AA2AD0}"/>
                </a:ext>
              </a:extLst>
            </p:cNvPr>
            <p:cNvSpPr txBox="1"/>
            <p:nvPr/>
          </p:nvSpPr>
          <p:spPr>
            <a:xfrm>
              <a:off x="5989887" y="2303977"/>
              <a:ext cx="1508759" cy="519314"/>
            </a:xfrm>
            <a:prstGeom prst="rect">
              <a:avLst/>
            </a:prstGeom>
            <a:noFill/>
          </p:spPr>
          <p:txBody>
            <a:bodyPr wrap="square" rtlCol="0">
              <a:spAutoFit/>
            </a:bodyPr>
            <a:lstStyle/>
            <a:p>
              <a:pPr algn="ctr"/>
              <a:r>
                <a:rPr lang="en-US" sz="1200"/>
                <a:t>Soil Depth</a:t>
              </a:r>
            </a:p>
          </p:txBody>
        </p:sp>
      </p:grpSp>
      <p:grpSp>
        <p:nvGrpSpPr>
          <p:cNvPr id="130" name="Group 129">
            <a:extLst>
              <a:ext uri="{FF2B5EF4-FFF2-40B4-BE49-F238E27FC236}">
                <a16:creationId xmlns:a16="http://schemas.microsoft.com/office/drawing/2014/main" id="{440439DC-921D-4170-A65D-F1EA238DF3AD}"/>
              </a:ext>
            </a:extLst>
          </p:cNvPr>
          <p:cNvGrpSpPr/>
          <p:nvPr/>
        </p:nvGrpSpPr>
        <p:grpSpPr>
          <a:xfrm>
            <a:off x="1699379" y="811962"/>
            <a:ext cx="914400" cy="914400"/>
            <a:chOff x="7966336" y="892134"/>
            <a:chExt cx="1584273" cy="1646512"/>
          </a:xfrm>
        </p:grpSpPr>
        <p:pic>
          <p:nvPicPr>
            <p:cNvPr id="131" name="Picture 130">
              <a:extLst>
                <a:ext uri="{FF2B5EF4-FFF2-40B4-BE49-F238E27FC236}">
                  <a16:creationId xmlns:a16="http://schemas.microsoft.com/office/drawing/2014/main" id="{ADC720AB-4A43-4E3E-8765-50D1C883CF8A}"/>
                </a:ext>
              </a:extLst>
            </p:cNvPr>
            <p:cNvPicPr>
              <a:picLocks noChangeAspect="1"/>
            </p:cNvPicPr>
            <p:nvPr/>
          </p:nvPicPr>
          <p:blipFill>
            <a:blip r:embed="rId11"/>
            <a:stretch>
              <a:fillRect/>
            </a:stretch>
          </p:blipFill>
          <p:spPr>
            <a:xfrm>
              <a:off x="8041849" y="892134"/>
              <a:ext cx="1508760"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2" name="TextBox 131">
              <a:extLst>
                <a:ext uri="{FF2B5EF4-FFF2-40B4-BE49-F238E27FC236}">
                  <a16:creationId xmlns:a16="http://schemas.microsoft.com/office/drawing/2014/main" id="{C69471F9-C1E1-4216-949A-FF6A103E54D8}"/>
                </a:ext>
              </a:extLst>
            </p:cNvPr>
            <p:cNvSpPr txBox="1"/>
            <p:nvPr/>
          </p:nvSpPr>
          <p:spPr>
            <a:xfrm>
              <a:off x="7966336" y="2261647"/>
              <a:ext cx="1510599" cy="276999"/>
            </a:xfrm>
            <a:prstGeom prst="rect">
              <a:avLst/>
            </a:prstGeom>
            <a:noFill/>
          </p:spPr>
          <p:txBody>
            <a:bodyPr wrap="square" rtlCol="0">
              <a:spAutoFit/>
            </a:bodyPr>
            <a:lstStyle/>
            <a:p>
              <a:pPr algn="ctr"/>
              <a:r>
                <a:rPr lang="en-US" sz="1200"/>
                <a:t>Soil Data</a:t>
              </a:r>
            </a:p>
          </p:txBody>
        </p:sp>
      </p:grpSp>
      <p:pic>
        <p:nvPicPr>
          <p:cNvPr id="133" name="Picture 132">
            <a:extLst>
              <a:ext uri="{FF2B5EF4-FFF2-40B4-BE49-F238E27FC236}">
                <a16:creationId xmlns:a16="http://schemas.microsoft.com/office/drawing/2014/main" id="{35497748-2474-4FD8-9F66-CD3BF1392D5B}"/>
              </a:ext>
            </a:extLst>
          </p:cNvPr>
          <p:cNvPicPr>
            <a:picLocks noChangeAspect="1"/>
          </p:cNvPicPr>
          <p:nvPr/>
        </p:nvPicPr>
        <p:blipFill>
          <a:blip r:embed="rId12"/>
          <a:stretch>
            <a:fillRect/>
          </a:stretch>
        </p:blipFill>
        <p:spPr>
          <a:xfrm>
            <a:off x="2222960" y="2344100"/>
            <a:ext cx="914400" cy="674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4" name="Rectangle 133">
            <a:extLst>
              <a:ext uri="{FF2B5EF4-FFF2-40B4-BE49-F238E27FC236}">
                <a16:creationId xmlns:a16="http://schemas.microsoft.com/office/drawing/2014/main" id="{EDFA4E5D-C406-4047-A3D9-C12E520B3BD0}"/>
              </a:ext>
            </a:extLst>
          </p:cNvPr>
          <p:cNvSpPr/>
          <p:nvPr/>
        </p:nvSpPr>
        <p:spPr>
          <a:xfrm>
            <a:off x="5352570" y="811962"/>
            <a:ext cx="868680" cy="690631"/>
          </a:xfrm>
          <a:prstGeom prst="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Various</a:t>
            </a:r>
          </a:p>
        </p:txBody>
      </p:sp>
      <p:sp>
        <p:nvSpPr>
          <p:cNvPr id="138" name="TextBox 137">
            <a:extLst>
              <a:ext uri="{FF2B5EF4-FFF2-40B4-BE49-F238E27FC236}">
                <a16:creationId xmlns:a16="http://schemas.microsoft.com/office/drawing/2014/main" id="{F028E5AA-CDA7-4425-9B2E-A307F755F498}"/>
              </a:ext>
            </a:extLst>
          </p:cNvPr>
          <p:cNvSpPr txBox="1"/>
          <p:nvPr/>
        </p:nvSpPr>
        <p:spPr>
          <a:xfrm>
            <a:off x="4790011" y="1531493"/>
            <a:ext cx="2185517" cy="276999"/>
          </a:xfrm>
          <a:prstGeom prst="rect">
            <a:avLst/>
          </a:prstGeom>
          <a:noFill/>
        </p:spPr>
        <p:txBody>
          <a:bodyPr wrap="square" rtlCol="0">
            <a:spAutoFit/>
          </a:bodyPr>
          <a:lstStyle/>
          <a:p>
            <a:r>
              <a:rPr lang="en-US" sz="1200"/>
              <a:t>Proximal/Remote Sensing Data</a:t>
            </a:r>
          </a:p>
        </p:txBody>
      </p:sp>
      <p:cxnSp>
        <p:nvCxnSpPr>
          <p:cNvPr id="139" name="Straight Arrow Connector 138">
            <a:extLst>
              <a:ext uri="{FF2B5EF4-FFF2-40B4-BE49-F238E27FC236}">
                <a16:creationId xmlns:a16="http://schemas.microsoft.com/office/drawing/2014/main" id="{CA824253-C501-4E6B-B4B2-5C0BE16565E6}"/>
              </a:ext>
            </a:extLst>
          </p:cNvPr>
          <p:cNvCxnSpPr>
            <a:cxnSpLocks/>
          </p:cNvCxnSpPr>
          <p:nvPr/>
        </p:nvCxnSpPr>
        <p:spPr>
          <a:xfrm>
            <a:off x="5751966" y="1854696"/>
            <a:ext cx="0" cy="349865"/>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8391BCE6-A41A-4BE9-A741-9FDD46033999}"/>
              </a:ext>
            </a:extLst>
          </p:cNvPr>
          <p:cNvCxnSpPr>
            <a:cxnSpLocks/>
          </p:cNvCxnSpPr>
          <p:nvPr/>
        </p:nvCxnSpPr>
        <p:spPr>
          <a:xfrm>
            <a:off x="2135317" y="1854696"/>
            <a:ext cx="0" cy="227053"/>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47" name="TextBox 146">
            <a:extLst>
              <a:ext uri="{FF2B5EF4-FFF2-40B4-BE49-F238E27FC236}">
                <a16:creationId xmlns:a16="http://schemas.microsoft.com/office/drawing/2014/main" id="{E8522D62-E83F-4B61-A7F0-9759E2F5F642}"/>
              </a:ext>
            </a:extLst>
          </p:cNvPr>
          <p:cNvSpPr txBox="1"/>
          <p:nvPr/>
        </p:nvSpPr>
        <p:spPr>
          <a:xfrm>
            <a:off x="1992014" y="3094173"/>
            <a:ext cx="1559386" cy="276999"/>
          </a:xfrm>
          <a:prstGeom prst="rect">
            <a:avLst/>
          </a:prstGeom>
          <a:noFill/>
        </p:spPr>
        <p:txBody>
          <a:bodyPr wrap="square" rtlCol="0">
            <a:spAutoFit/>
          </a:bodyPr>
          <a:lstStyle/>
          <a:p>
            <a:r>
              <a:rPr lang="en-US" sz="1200"/>
              <a:t>Other Soil Properties</a:t>
            </a:r>
          </a:p>
        </p:txBody>
      </p:sp>
      <p:cxnSp>
        <p:nvCxnSpPr>
          <p:cNvPr id="172" name="Connector: Elbow 171">
            <a:extLst>
              <a:ext uri="{FF2B5EF4-FFF2-40B4-BE49-F238E27FC236}">
                <a16:creationId xmlns:a16="http://schemas.microsoft.com/office/drawing/2014/main" id="{3125DDAD-61D0-40AA-8F73-A4E893997ECA}"/>
              </a:ext>
            </a:extLst>
          </p:cNvPr>
          <p:cNvCxnSpPr/>
          <p:nvPr/>
        </p:nvCxnSpPr>
        <p:spPr>
          <a:xfrm rot="10800000" flipV="1">
            <a:off x="7888201" y="3378250"/>
            <a:ext cx="1813707" cy="1096595"/>
          </a:xfrm>
          <a:prstGeom prst="bentConnector3">
            <a:avLst>
              <a:gd name="adj1" fmla="val 206"/>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FEE9BB5B-8040-4BA3-B11C-A198219740D6}"/>
              </a:ext>
            </a:extLst>
          </p:cNvPr>
          <p:cNvCxnSpPr/>
          <p:nvPr/>
        </p:nvCxnSpPr>
        <p:spPr>
          <a:xfrm>
            <a:off x="2123580" y="3601156"/>
            <a:ext cx="1409842" cy="873689"/>
          </a:xfrm>
          <a:prstGeom prst="bentConnector3">
            <a:avLst>
              <a:gd name="adj1" fmla="val 35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A935101-B554-49B2-840F-3919BB86DCA7}"/>
              </a:ext>
            </a:extLst>
          </p:cNvPr>
          <p:cNvSpPr txBox="1"/>
          <p:nvPr/>
        </p:nvSpPr>
        <p:spPr>
          <a:xfrm>
            <a:off x="1499349" y="1951179"/>
            <a:ext cx="1317092" cy="369332"/>
          </a:xfrm>
          <a:prstGeom prst="rect">
            <a:avLst/>
          </a:prstGeom>
          <a:noFill/>
        </p:spPr>
        <p:txBody>
          <a:bodyPr wrap="none" rtlCol="0">
            <a:spAutoFit/>
          </a:bodyPr>
          <a:lstStyle/>
          <a:p>
            <a:r>
              <a:rPr lang="en-US"/>
              <a:t>Aggregation</a:t>
            </a:r>
          </a:p>
        </p:txBody>
      </p:sp>
      <p:sp>
        <p:nvSpPr>
          <p:cNvPr id="184" name="TextBox 183">
            <a:extLst>
              <a:ext uri="{FF2B5EF4-FFF2-40B4-BE49-F238E27FC236}">
                <a16:creationId xmlns:a16="http://schemas.microsoft.com/office/drawing/2014/main" id="{BA7918B5-DF37-46C5-94AD-2F88225EF77C}"/>
              </a:ext>
            </a:extLst>
          </p:cNvPr>
          <p:cNvSpPr txBox="1"/>
          <p:nvPr/>
        </p:nvSpPr>
        <p:spPr>
          <a:xfrm>
            <a:off x="9186246" y="1980480"/>
            <a:ext cx="1222066" cy="369332"/>
          </a:xfrm>
          <a:prstGeom prst="rect">
            <a:avLst/>
          </a:prstGeom>
          <a:noFill/>
        </p:spPr>
        <p:txBody>
          <a:bodyPr wrap="none" rtlCol="0">
            <a:spAutoFit/>
          </a:bodyPr>
          <a:lstStyle/>
          <a:p>
            <a:r>
              <a:rPr lang="en-US"/>
              <a:t>Derivatives</a:t>
            </a:r>
          </a:p>
        </p:txBody>
      </p:sp>
      <p:pic>
        <p:nvPicPr>
          <p:cNvPr id="185" name="Picture 2" descr="image">
            <a:extLst>
              <a:ext uri="{FF2B5EF4-FFF2-40B4-BE49-F238E27FC236}">
                <a16:creationId xmlns:a16="http://schemas.microsoft.com/office/drawing/2014/main" id="{839FC084-28A1-46AF-900C-1239FC1FC5F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8349" t="56787" r="13777" b="10260"/>
          <a:stretch/>
        </p:blipFill>
        <p:spPr bwMode="auto">
          <a:xfrm>
            <a:off x="10432262" y="5029444"/>
            <a:ext cx="1505039" cy="1710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797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BC5949-F4D8-4764-8C44-A6DD3937BA21}"/>
              </a:ext>
            </a:extLst>
          </p:cNvPr>
          <p:cNvSpPr/>
          <p:nvPr/>
        </p:nvSpPr>
        <p:spPr>
          <a:xfrm>
            <a:off x="10229851" y="1444487"/>
            <a:ext cx="1790699" cy="492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8F1A5A-B565-4CA6-A3F2-DD24DA9AD3CB}"/>
              </a:ext>
            </a:extLst>
          </p:cNvPr>
          <p:cNvSpPr/>
          <p:nvPr/>
        </p:nvSpPr>
        <p:spPr>
          <a:xfrm>
            <a:off x="91439" y="6209032"/>
            <a:ext cx="494188" cy="541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DA313B-FB13-4D36-ACED-EB88004F07F9}"/>
              </a:ext>
            </a:extLst>
          </p:cNvPr>
          <p:cNvPicPr>
            <a:picLocks noChangeAspect="1"/>
          </p:cNvPicPr>
          <p:nvPr/>
        </p:nvPicPr>
        <p:blipFill>
          <a:blip r:embed="rId3">
            <a:alphaModFix amt="1000"/>
            <a:extLst>
              <a:ext uri="{28A0092B-C50C-407E-A947-70E740481C1C}">
                <a14:useLocalDpi xmlns:a14="http://schemas.microsoft.com/office/drawing/2010/main" val="0"/>
              </a:ext>
            </a:extLst>
          </a:blip>
          <a:stretch>
            <a:fillRect/>
          </a:stretch>
        </p:blipFill>
        <p:spPr>
          <a:xfrm>
            <a:off x="-85725" y="5602151"/>
            <a:ext cx="1530627" cy="114797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6A21C0A-F904-41E9-AF0D-6F346FB8D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636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3B545C-0630-4D6B-B588-03080B74241D}"/>
              </a:ext>
            </a:extLst>
          </p:cNvPr>
          <p:cNvSpPr txBox="1"/>
          <p:nvPr/>
        </p:nvSpPr>
        <p:spPr>
          <a:xfrm>
            <a:off x="3126945" y="4777162"/>
            <a:ext cx="5732625"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600" b="0" i="0" strike="noStrike" kern="0" cap="none" spc="0" normalizeH="0" baseline="0" noProof="0">
                <a:ln>
                  <a:noFill/>
                </a:ln>
                <a:solidFill>
                  <a:prstClr val="white"/>
                </a:solidFill>
                <a:effectLst>
                  <a:outerShdw blurRad="38100" dist="38100" dir="2700000" algn="tl">
                    <a:srgbClr val="000000">
                      <a:alpha val="43137"/>
                    </a:srgbClr>
                  </a:outerShdw>
                </a:effectLst>
                <a:uLnTx/>
                <a:uFillTx/>
              </a:rPr>
              <a:t>#ThankYou</a:t>
            </a:r>
          </a:p>
        </p:txBody>
      </p:sp>
      <p:pic>
        <p:nvPicPr>
          <p:cNvPr id="9" name="Picture 8" descr="A picture containing text, curtain&#10;&#10;Description automatically generated">
            <a:extLst>
              <a:ext uri="{FF2B5EF4-FFF2-40B4-BE49-F238E27FC236}">
                <a16:creationId xmlns:a16="http://schemas.microsoft.com/office/drawing/2014/main" id="{5628C232-F163-4741-8B63-ACCADF2C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653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D092B0F2-0C5A-40A2-A5DF-229C8CF61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422" y="702100"/>
            <a:ext cx="9553400" cy="5888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38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1009D2-661C-4C6B-8DED-3DC3E2DCED67}"/>
              </a:ext>
            </a:extLst>
          </p:cNvPr>
          <p:cNvPicPr>
            <a:picLocks noChangeAspect="1"/>
          </p:cNvPicPr>
          <p:nvPr/>
        </p:nvPicPr>
        <p:blipFill>
          <a:blip r:embed="rId2"/>
          <a:stretch>
            <a:fillRect/>
          </a:stretch>
        </p:blipFill>
        <p:spPr>
          <a:xfrm>
            <a:off x="142084" y="1551793"/>
            <a:ext cx="6222643" cy="3754414"/>
          </a:xfrm>
          <a:prstGeom prst="rect">
            <a:avLst/>
          </a:prstGeom>
        </p:spPr>
      </p:pic>
      <p:pic>
        <p:nvPicPr>
          <p:cNvPr id="5" name="Picture 4">
            <a:extLst>
              <a:ext uri="{FF2B5EF4-FFF2-40B4-BE49-F238E27FC236}">
                <a16:creationId xmlns:a16="http://schemas.microsoft.com/office/drawing/2014/main" id="{778A7416-77A4-4F85-917D-600CC9CFF80C}"/>
              </a:ext>
            </a:extLst>
          </p:cNvPr>
          <p:cNvPicPr>
            <a:picLocks noChangeAspect="1"/>
          </p:cNvPicPr>
          <p:nvPr/>
        </p:nvPicPr>
        <p:blipFill>
          <a:blip r:embed="rId3"/>
          <a:stretch>
            <a:fillRect/>
          </a:stretch>
        </p:blipFill>
        <p:spPr>
          <a:xfrm>
            <a:off x="6711646" y="1416782"/>
            <a:ext cx="4005163" cy="4948359"/>
          </a:xfrm>
          <a:prstGeom prst="rect">
            <a:avLst/>
          </a:prstGeom>
        </p:spPr>
      </p:pic>
      <p:sp>
        <p:nvSpPr>
          <p:cNvPr id="6" name="TextBox 5">
            <a:extLst>
              <a:ext uri="{FF2B5EF4-FFF2-40B4-BE49-F238E27FC236}">
                <a16:creationId xmlns:a16="http://schemas.microsoft.com/office/drawing/2014/main" id="{0139C4A8-2D5F-4D74-98CC-C94C54CAE412}"/>
              </a:ext>
            </a:extLst>
          </p:cNvPr>
          <p:cNvSpPr txBox="1"/>
          <p:nvPr/>
        </p:nvSpPr>
        <p:spPr>
          <a:xfrm>
            <a:off x="0" y="698471"/>
            <a:ext cx="12192000" cy="5847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Planning Analysis – Nutrient Loss Runoff Sensitive Areas </a:t>
            </a:r>
            <a:endParaRPr kumimoji="0" 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633193059"/>
      </p:ext>
    </p:extLst>
  </p:cSld>
  <p:clrMapOvr>
    <a:masterClrMapping/>
  </p:clrMapOvr>
</p:sld>
</file>

<file path=ppt/theme/theme1.xml><?xml version="1.0" encoding="utf-8"?>
<a:theme xmlns:a="http://schemas.openxmlformats.org/drawingml/2006/main" name="1_Office Theme">
  <a:themeElements>
    <a:clrScheme name="USDA-NRCS">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8a6c5866-9aee-4860-be59-b94cbe1de0dc"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CBB18936664241898AFA562DE33D51" ma:contentTypeVersion="15" ma:contentTypeDescription="Create a new document." ma:contentTypeScope="" ma:versionID="8031894ec2c5628cf73be137bbaee202">
  <xsd:schema xmlns:xsd="http://www.w3.org/2001/XMLSchema" xmlns:xs="http://www.w3.org/2001/XMLSchema" xmlns:p="http://schemas.microsoft.com/office/2006/metadata/properties" xmlns:ns1="http://schemas.microsoft.com/sharepoint/v3" xmlns:ns3="8a6c5866-9aee-4860-be59-b94cbe1de0dc" xmlns:ns4="81ca6306-bcdf-4aee-bd70-7b0da701e606" targetNamespace="http://schemas.microsoft.com/office/2006/metadata/properties" ma:root="true" ma:fieldsID="d3480b88c70da544aaeb2b56c94c2c58" ns1:_="" ns3:_="" ns4:_="">
    <xsd:import namespace="http://schemas.microsoft.com/sharepoint/v3"/>
    <xsd:import namespace="8a6c5866-9aee-4860-be59-b94cbe1de0dc"/>
    <xsd:import namespace="81ca6306-bcdf-4aee-bd70-7b0da701e60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GenerationTime" minOccurs="0"/>
                <xsd:element ref="ns3:MediaServiceEventHashCode" minOccurs="0"/>
                <xsd:element ref="ns3:MediaServiceLocation" minOccurs="0"/>
                <xsd:element ref="ns1:_ip_UnifiedCompliancePolicyProperties" minOccurs="0"/>
                <xsd:element ref="ns1:_ip_UnifiedCompliancePolicyUIActio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6c5866-9aee-4860-be59-b94cbe1de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ca6306-bcdf-4aee-bd70-7b0da701e60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490CB-78BF-4CBE-A84C-3E92F35CFDE9}">
  <ds:schemaRefs>
    <ds:schemaRef ds:uri="81ca6306-bcdf-4aee-bd70-7b0da701e606"/>
    <ds:schemaRef ds:uri="8a6c5866-9aee-4860-be59-b94cbe1de0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9BAD644-E5CD-4CD3-94AB-77C4CAF818A0}">
  <ds:schemaRefs>
    <ds:schemaRef ds:uri="81ca6306-bcdf-4aee-bd70-7b0da701e606"/>
    <ds:schemaRef ds:uri="8a6c5866-9aee-4860-be59-b94cbe1de0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7C7CEF0-9738-4E1C-89E9-9DEE4F559C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3372</TotalTime>
  <Words>1699</Words>
  <Application>Microsoft Office PowerPoint</Application>
  <PresentationFormat>Widescreen</PresentationFormat>
  <Paragraphs>101</Paragraphs>
  <Slides>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Avenir Next W01</vt:lpstr>
      <vt:lpstr>Bebas Neue</vt:lpstr>
      <vt:lpstr>Calibri</vt:lpstr>
      <vt:lpstr>Georgia</vt:lpstr>
      <vt:lpstr>Roboto</vt:lpstr>
      <vt:lpstr>Times New Roman</vt:lpstr>
      <vt:lpstr>1_Office Theme</vt:lpstr>
      <vt:lpstr>PowerPoint Presentation</vt:lpstr>
      <vt:lpstr>PowerPoint Presentation</vt:lpstr>
      <vt:lpstr>Modeling Data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Remley, Chad - NRCS, Salina, KS</dc:creator>
  <cp:lastModifiedBy>Nemecek, Jason - NRCS - Fort Collins, CO</cp:lastModifiedBy>
  <cp:revision>3</cp:revision>
  <dcterms:created xsi:type="dcterms:W3CDTF">2020-01-09T22:07:46Z</dcterms:created>
  <dcterms:modified xsi:type="dcterms:W3CDTF">2023-02-16T18:56:34Z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0x010100F6CBB18936664241898AFA562DE33D51</vt:lpwstr>
  </property>
</Properties>
</file>